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PT Sans"/>
      <p:regular r:id="rId40"/>
      <p:bold r:id="rId41"/>
      <p:italic r:id="rId42"/>
      <p:boldItalic r:id="rId43"/>
    </p:embeddedFont>
    <p:embeddedFont>
      <p:font typeface="DM Sans"/>
      <p:regular r:id="rId44"/>
      <p:bold r:id="rId45"/>
      <p:italic r:id="rId46"/>
      <p:boldItalic r:id="rId47"/>
    </p:embeddedFont>
    <p:embeddedFont>
      <p:font typeface="Hind Madurai Medium"/>
      <p:regular r:id="rId48"/>
      <p:bold r:id="rId49"/>
    </p:embeddedFont>
    <p:embeddedFont>
      <p:font typeface="Hind Madurai"/>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9DDE37-9DE6-4BA6-8E9C-B920B0544479}">
  <a:tblStyle styleId="{AA9DDE37-9DE6-4BA6-8E9C-B920B05444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42" Type="http://schemas.openxmlformats.org/officeDocument/2006/relationships/font" Target="fonts/PTSans-italic.fntdata"/><Relationship Id="rId41" Type="http://schemas.openxmlformats.org/officeDocument/2006/relationships/font" Target="fonts/PTSans-bold.fntdata"/><Relationship Id="rId44" Type="http://schemas.openxmlformats.org/officeDocument/2006/relationships/font" Target="fonts/DMSans-regular.fntdata"/><Relationship Id="rId43" Type="http://schemas.openxmlformats.org/officeDocument/2006/relationships/font" Target="fonts/PTSans-boldItalic.fntdata"/><Relationship Id="rId46" Type="http://schemas.openxmlformats.org/officeDocument/2006/relationships/font" Target="fonts/DMSans-italic.fntdata"/><Relationship Id="rId45" Type="http://schemas.openxmlformats.org/officeDocument/2006/relationships/font" Target="fonts/DM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indMaduraiMedium-regular.fntdata"/><Relationship Id="rId47" Type="http://schemas.openxmlformats.org/officeDocument/2006/relationships/font" Target="fonts/DMSans-boldItalic.fntdata"/><Relationship Id="rId49" Type="http://schemas.openxmlformats.org/officeDocument/2006/relationships/font" Target="fonts/HindMadurai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indMadurai-bold.fntdata"/><Relationship Id="rId50" Type="http://schemas.openxmlformats.org/officeDocument/2006/relationships/font" Target="fonts/HindMadurai-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9ca82887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9ca82887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comparison,for these features where the red line is kind of horizontal (no much difference gradient). This shows that </a:t>
            </a:r>
            <a:r>
              <a:rPr lang="en"/>
              <a:t>the</a:t>
            </a:r>
            <a:r>
              <a:rPr lang="en"/>
              <a:t> features are not related to each other at all, and will not be significant for our modelling step.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9ca82887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9ca82887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Hind Madurai"/>
                <a:ea typeface="Hind Madurai"/>
                <a:cs typeface="Hind Madurai"/>
                <a:sym typeface="Hind Madurai"/>
              </a:rPr>
              <a:t>We found an interesting feature while we were exploring the data: overall condition. </a:t>
            </a:r>
            <a:endParaRPr sz="1200">
              <a:solidFill>
                <a:srgbClr val="434343"/>
              </a:solidFill>
              <a:latin typeface="Hind Madurai"/>
              <a:ea typeface="Hind Madurai"/>
              <a:cs typeface="Hind Madurai"/>
              <a:sym typeface="Hind Madurai"/>
            </a:endParaRPr>
          </a:p>
          <a:p>
            <a:pPr indent="0" lvl="0" marL="0" rtl="0" algn="l">
              <a:spcBef>
                <a:spcPts val="1600"/>
              </a:spcBef>
              <a:spcAft>
                <a:spcPts val="0"/>
              </a:spcAft>
              <a:buNone/>
            </a:pPr>
            <a:r>
              <a:rPr lang="en" sz="1200">
                <a:solidFill>
                  <a:srgbClr val="434343"/>
                </a:solidFill>
                <a:latin typeface="Hind Madurai"/>
                <a:ea typeface="Hind Madurai"/>
                <a:cs typeface="Hind Madurai"/>
                <a:sym typeface="Hind Madurai"/>
              </a:rPr>
              <a:t>Naturally, as home owners, as your house is rated to be of better position, you would expect it to be priced higher. </a:t>
            </a:r>
            <a:endParaRPr sz="1200">
              <a:solidFill>
                <a:srgbClr val="434343"/>
              </a:solidFill>
              <a:latin typeface="Hind Madurai"/>
              <a:ea typeface="Hind Madurai"/>
              <a:cs typeface="Hind Madurai"/>
              <a:sym typeface="Hind Madurai"/>
            </a:endParaRPr>
          </a:p>
          <a:p>
            <a:pPr indent="0" lvl="0" marL="0" rtl="0" algn="l">
              <a:spcBef>
                <a:spcPts val="1600"/>
              </a:spcBef>
              <a:spcAft>
                <a:spcPts val="0"/>
              </a:spcAft>
              <a:buNone/>
            </a:pPr>
            <a:r>
              <a:rPr lang="en" sz="1200">
                <a:solidFill>
                  <a:srgbClr val="434343"/>
                </a:solidFill>
                <a:latin typeface="Hind Madurai"/>
                <a:ea typeface="Hind Madurai"/>
                <a:cs typeface="Hind Madurai"/>
                <a:sym typeface="Hind Madurai"/>
              </a:rPr>
              <a:t>Based on the plot on the left, the results are uninuitive and contradictory. </a:t>
            </a:r>
            <a:endParaRPr sz="1200">
              <a:solidFill>
                <a:srgbClr val="434343"/>
              </a:solidFill>
              <a:latin typeface="Hind Madurai"/>
              <a:ea typeface="Hind Madurai"/>
              <a:cs typeface="Hind Madurai"/>
              <a:sym typeface="Hind Madurai"/>
            </a:endParaRPr>
          </a:p>
          <a:p>
            <a:pPr indent="0" lvl="0" marL="0" rtl="0" algn="l">
              <a:spcBef>
                <a:spcPts val="1600"/>
              </a:spcBef>
              <a:spcAft>
                <a:spcPts val="1600"/>
              </a:spcAft>
              <a:buNone/>
            </a:pPr>
            <a:r>
              <a:rPr lang="en" sz="1200">
                <a:solidFill>
                  <a:srgbClr val="434343"/>
                </a:solidFill>
                <a:latin typeface="Hind Madurai"/>
                <a:ea typeface="Hind Madurai"/>
                <a:cs typeface="Hind Madurai"/>
                <a:sym typeface="Hind Madurai"/>
              </a:rPr>
              <a:t>Based on the left chart: properties with lowly rated conditions fetched low scores, which makes sense. But if look at the left chart. </a:t>
            </a:r>
            <a:endParaRPr sz="1200">
              <a:solidFill>
                <a:srgbClr val="434343"/>
              </a:solidFill>
              <a:latin typeface="Hind Madurai"/>
              <a:ea typeface="Hind Madurai"/>
              <a:cs typeface="Hind Madurai"/>
              <a:sym typeface="Hind Madura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9ca82887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9ca82887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also looked out for data points that very strong related to each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orientate you to this chart. The </a:t>
            </a:r>
            <a:r>
              <a:rPr lang="en"/>
              <a:t>vertical</a:t>
            </a:r>
            <a:r>
              <a:rPr lang="en"/>
              <a:t> scale on the right shows the spectrum based on the value of the correlation coefficient which essentially tells us how closely related two variables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we are looking for are pairs of variables with the dark colors of purple or blue, which have already been circled.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examine each pair of variables, we can understand why the </a:t>
            </a:r>
            <a:r>
              <a:rPr lang="en"/>
              <a:t>variables</a:t>
            </a:r>
            <a:r>
              <a:rPr lang="en"/>
              <a:t> had high correlation values. For instance, garage_area and no_of_garage cars - more cars can fit in a large garage area, as compared to a small area - so for our case, we decided to select garage_area since the value in square feet is more granular.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9ca82887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29ca82887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for categorical data, we also had to look thru each feature and decide which ones to keep for modelling and which ones to set asides.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feature, we looked out for those which had a single dominant category, which are basically those at exceed a threshold that we have pre-determined.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chart on the left, which counts the number of observations for each category, we noted that a house with paved road access is common across the houses in our dataset. The number of houses with gravel road is very small. Similarly when we look at the box plots on the right, we can tell that no matter which sale price, most houses are have paved road. Therefore, we decided to not use this variables for our modelling.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were many other features that we selected (or not) based on the methods that i explained. For those features that we found to be not so highly correlated to saleprice, we did another </a:t>
            </a:r>
            <a:r>
              <a:rPr lang="en"/>
              <a:t>round</a:t>
            </a:r>
            <a:r>
              <a:rPr lang="en"/>
              <a:t> of assessment to determine if we can use them for our modelling - Joseph will run through with you how we went about with feature engineering, next.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9ca82887b_9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9ca82887b_9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9ca82887b_9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9ca82887b_9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expletives in presentation please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9e8f4a26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9e8f4a26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expletives in presentation please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9e8f4a26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9e8f4a26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expletives in presentation please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9ca82887b_9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29ca82887b_9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expletives in presentation please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29e8f4a261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29e8f4a26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expletives in presentation please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29ca8288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29ca8288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70000"/>
              </a:lnSpc>
              <a:spcBef>
                <a:spcPts val="1000"/>
              </a:spcBef>
              <a:spcAft>
                <a:spcPts val="0"/>
              </a:spcAft>
              <a:buClr>
                <a:schemeClr val="dk1"/>
              </a:buClr>
              <a:buSzPts val="935"/>
              <a:buFont typeface="Arial"/>
              <a:buNone/>
            </a:pPr>
            <a:r>
              <a:rPr lang="en" sz="1879">
                <a:solidFill>
                  <a:srgbClr val="113849"/>
                </a:solidFill>
                <a:latin typeface="Hind Madurai"/>
                <a:ea typeface="Hind Madurai"/>
                <a:cs typeface="Hind Madurai"/>
                <a:sym typeface="Hind Madurai"/>
              </a:rPr>
              <a:t>Key Findings </a:t>
            </a:r>
            <a:endParaRPr sz="1879">
              <a:solidFill>
                <a:srgbClr val="113849"/>
              </a:solidFill>
              <a:latin typeface="Hind Madurai"/>
              <a:ea typeface="Hind Madurai"/>
              <a:cs typeface="Hind Madurai"/>
              <a:sym typeface="Hind Madurai"/>
            </a:endParaRPr>
          </a:p>
          <a:p>
            <a:pPr indent="0" lvl="0" marL="457200" rtl="0" algn="l">
              <a:lnSpc>
                <a:spcPct val="70000"/>
              </a:lnSpc>
              <a:spcBef>
                <a:spcPts val="500"/>
              </a:spcBef>
              <a:spcAft>
                <a:spcPts val="0"/>
              </a:spcAft>
              <a:buClr>
                <a:srgbClr val="113849"/>
              </a:buClr>
              <a:buSzPts val="935"/>
              <a:buFont typeface="Arial"/>
              <a:buNone/>
            </a:pPr>
            <a:r>
              <a:rPr lang="en" sz="1540">
                <a:solidFill>
                  <a:srgbClr val="113849"/>
                </a:solidFill>
                <a:latin typeface="Hind Madurai"/>
                <a:ea typeface="Hind Madurai"/>
                <a:cs typeface="Hind Madurai"/>
                <a:sym typeface="Hind Madurai"/>
              </a:rPr>
              <a:t>• Insights from EDA (Highly correlated features - most detrimental features)</a:t>
            </a:r>
            <a:endParaRPr sz="1540">
              <a:solidFill>
                <a:srgbClr val="113849"/>
              </a:solidFill>
              <a:latin typeface="Hind Madurai"/>
              <a:ea typeface="Hind Madurai"/>
              <a:cs typeface="Hind Madurai"/>
              <a:sym typeface="Hind Madurai"/>
            </a:endParaRPr>
          </a:p>
          <a:p>
            <a:pPr indent="0" lvl="0" marL="457200" rtl="0" algn="l">
              <a:lnSpc>
                <a:spcPct val="70000"/>
              </a:lnSpc>
              <a:spcBef>
                <a:spcPts val="500"/>
              </a:spcBef>
              <a:spcAft>
                <a:spcPts val="0"/>
              </a:spcAft>
              <a:buClr>
                <a:srgbClr val="113849"/>
              </a:buClr>
              <a:buSzPts val="935"/>
              <a:buFont typeface="Arial"/>
              <a:buNone/>
            </a:pPr>
            <a:r>
              <a:rPr lang="en" sz="1540">
                <a:solidFill>
                  <a:srgbClr val="113849"/>
                </a:solidFill>
                <a:latin typeface="Hind Madurai"/>
                <a:ea typeface="Hind Madurai"/>
                <a:cs typeface="Hind Madurai"/>
                <a:sym typeface="Hind Madurai"/>
              </a:rPr>
              <a:t>• Insights from modelling (Features with large coefficients -e.g. Neighborhood + some other general features)</a:t>
            </a:r>
            <a:endParaRPr sz="1540">
              <a:solidFill>
                <a:srgbClr val="113849"/>
              </a:solidFill>
              <a:latin typeface="Hind Madurai"/>
              <a:ea typeface="Hind Madurai"/>
              <a:cs typeface="Hind Madurai"/>
              <a:sym typeface="Hind Madurai"/>
            </a:endParaRPr>
          </a:p>
          <a:p>
            <a:pPr indent="0" lvl="0" marL="457200" rtl="0" algn="l">
              <a:lnSpc>
                <a:spcPct val="70000"/>
              </a:lnSpc>
              <a:spcBef>
                <a:spcPts val="500"/>
              </a:spcBef>
              <a:spcAft>
                <a:spcPts val="0"/>
              </a:spcAft>
              <a:buClr>
                <a:srgbClr val="113849"/>
              </a:buClr>
              <a:buSzPts val="935"/>
              <a:buFont typeface="Arial"/>
              <a:buNone/>
            </a:pPr>
            <a:r>
              <a:rPr lang="en" sz="1540">
                <a:solidFill>
                  <a:srgbClr val="113849"/>
                </a:solidFill>
                <a:latin typeface="Hind Madurai"/>
                <a:ea typeface="Hind Madurai"/>
                <a:cs typeface="Hind Madurai"/>
                <a:sym typeface="Hind Madurai"/>
              </a:rPr>
              <a:t>• Unexpected findings (if any)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9e8f4a26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29e8f4a26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9ca82887b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9ca82887b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Using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9ca82887b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9ca82887b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Ridge regression is best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9ca82887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29ca82887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see Agent 1’s model is inaccurate, Agent 2 came to the rescue!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Agent 2 uses Lasso regression as his modelling. Lasso regression is able to rank features based on the strength of their influence. It can even get features with very weak strength (close to 0). As agent 1 mentioned, lasso regression is the alternative to linear regression in a sense that lasso regression line can be adjusted to fit in to more variety of data and it’s </a:t>
            </a:r>
            <a:r>
              <a:rPr lang="en"/>
              <a:t>much</a:t>
            </a:r>
            <a:r>
              <a:rPr lang="en"/>
              <a:t> more flexible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top of that agent 2 also imputed the </a:t>
            </a:r>
            <a:r>
              <a:rPr lang="en"/>
              <a:t>continuous</a:t>
            </a:r>
            <a:r>
              <a:rPr lang="en"/>
              <a:t> and numerical null variables using iterative imputer. Iterative imputer will use the best estimator to predict the null values based on variables that are likely to influence the columns with null variables. Therefore, this will simulate a more real situation and distribution of data rather than just imputing the basic mean, mode or median.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9ca82887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29ca82887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we look at the H2H model performance, we can see that agent 2’s Model RMSE is better than agent 1’s model RMSE. This is due to the imputing method that agent 2 utilised and also lasso regression that is much more </a:t>
            </a:r>
            <a:r>
              <a:rPr lang="en"/>
              <a:t>aggressive</a:t>
            </a:r>
            <a:r>
              <a:rPr lang="en"/>
              <a:t> in getting all the features including those that has very very weak strength close to 0 compared to ridge. In addition, agent 2 lasso model is less erratic or more stable. As agent 2 remove variables with very weak strength, the remaining variables with relatively higher strength will be sizeable and become non-</a:t>
            </a:r>
            <a:r>
              <a:rPr lang="en"/>
              <a:t>negligible</a:t>
            </a:r>
            <a:r>
              <a:rPr lang="en"/>
              <a:t>. Thus, this will reduce the variance of the model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also see the final number of features. Model 2 has more features than model 1. As model 2 has more features, it doesnt remove information to predict the Sale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that the team has decided on agent 2’s model performance, i’ll pass the time to Calvin on the tips on enhancing your house value based on the model.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9ca8288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9ca82887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9ca82887b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29ca82887b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can be on technical limitations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9ca82887b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9ca82887b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can be on technical limitations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9ca82887b_4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9ca82887b_4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9ca82887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9ca82887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9ca82887b_4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9ca82887b_4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Population</a:t>
            </a:r>
            <a:endParaRPr/>
          </a:p>
          <a:p>
            <a:pPr indent="0" lvl="0" marL="0" rtl="0" algn="l">
              <a:spcBef>
                <a:spcPts val="0"/>
              </a:spcBef>
              <a:spcAft>
                <a:spcPts val="0"/>
              </a:spcAft>
              <a:buNone/>
            </a:pPr>
            <a:r>
              <a:rPr lang="en"/>
              <a:t>Median house/condo value</a:t>
            </a:r>
            <a:endParaRPr/>
          </a:p>
          <a:p>
            <a:pPr indent="0" lvl="0" marL="0" rtl="0" algn="l">
              <a:spcBef>
                <a:spcPts val="0"/>
              </a:spcBef>
              <a:spcAft>
                <a:spcPts val="0"/>
              </a:spcAft>
              <a:buNone/>
            </a:pPr>
            <a:r>
              <a:rPr lang="en"/>
              <a:t>Household income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9ca8288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9ca8288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9ca82887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9ca82887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9ca82887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9ca82887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data missing; so any analysis will be affected.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in the bar chart shown, we see features with a wide range of null values (from 0.05% to 95%) null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problem for us, data scientists, because any modelling will not work with lots of missing values.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9ca82887b_9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9ca82887b_9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address the missing values problem, we first need to understand different types of data 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simply, numeric/discrete data refers to those countable values while continuous data lies on a spectrum for example height and weight.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Meanwhile, for categorical (non numeric data), we can separate them into two: ordinal refers to those where order is important i.e. ordinal, and those where order is not important i.e. nominal.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one of the first steps that our group took when we worked on this dataset. We were most quite particularly on ordinal categorical data e.g. quality and condition of a house from poor to excellent…which we converted to numeric-ordered structure.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9ca8288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9ca8288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select features to include in our model, we first looked at the numeric data in our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you see here is a very colorful chart, showing the correlation between various numeric variables against the saleprice.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we did, very simply, was to set a threshold of correlation coefficient and subsequently ‘keep’ or ‘throw’ them. I.e. we kept the top half above the horizontal red line, and set aside the bottom half.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9ca82887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9ca82887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previous chart gives us a very quick overview of the correlation coefficient for variables against sale price, we also looked into each numeric variable individually to understand how they are </a:t>
            </a:r>
            <a:r>
              <a:rPr lang="en"/>
              <a:t>correlated to sale price.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chart above on ground living aera and garage area, we can see that the red slopes have quite a significant gradient. You can also see that the correlation coefficient r - is slightly higher for ground living area than garage area (0.05).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grpSp>
        <p:nvGrpSpPr>
          <p:cNvPr id="9" name="Google Shape;9;p2"/>
          <p:cNvGrpSpPr/>
          <p:nvPr/>
        </p:nvGrpSpPr>
        <p:grpSpPr>
          <a:xfrm rot="10800000">
            <a:off x="-432767" y="3247190"/>
            <a:ext cx="2628475" cy="1951825"/>
            <a:chOff x="5437625" y="1526625"/>
            <a:chExt cx="2628475" cy="1951825"/>
          </a:xfrm>
        </p:grpSpPr>
        <p:sp>
          <p:nvSpPr>
            <p:cNvPr id="10" name="Google Shape;10;p2"/>
            <p:cNvSpPr/>
            <p:nvPr/>
          </p:nvSpPr>
          <p:spPr>
            <a:xfrm>
              <a:off x="5437625" y="15266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049450" y="1527160"/>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flipH="1" rot="10800000">
            <a:off x="2906496" y="2616924"/>
            <a:ext cx="3477210" cy="2582069"/>
            <a:chOff x="5437625" y="1526625"/>
            <a:chExt cx="2628475" cy="1951825"/>
          </a:xfrm>
        </p:grpSpPr>
        <p:sp>
          <p:nvSpPr>
            <p:cNvPr id="13" name="Google Shape;13;p2"/>
            <p:cNvSpPr/>
            <p:nvPr/>
          </p:nvSpPr>
          <p:spPr>
            <a:xfrm>
              <a:off x="5437625" y="15266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049450" y="1527160"/>
              <a:ext cx="680175" cy="340125"/>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2361154" y="-21204"/>
            <a:ext cx="4298871" cy="3192210"/>
            <a:chOff x="4751825" y="1602825"/>
            <a:chExt cx="2628475" cy="1951825"/>
          </a:xfrm>
        </p:grpSpPr>
        <p:sp>
          <p:nvSpPr>
            <p:cNvPr id="16" name="Google Shape;16;p2"/>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354237"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a:off x="-106050" y="1166575"/>
            <a:ext cx="5693400" cy="27999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659363" y="-21192"/>
            <a:ext cx="2430025" cy="1804462"/>
            <a:chOff x="4751825" y="1602825"/>
            <a:chExt cx="2628475" cy="1951825"/>
          </a:xfrm>
        </p:grpSpPr>
        <p:sp>
          <p:nvSpPr>
            <p:cNvPr id="20" name="Google Shape;20;p2"/>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328300"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txBox="1"/>
          <p:nvPr>
            <p:ph type="ctrTitle"/>
          </p:nvPr>
        </p:nvSpPr>
        <p:spPr>
          <a:xfrm>
            <a:off x="713100" y="1387850"/>
            <a:ext cx="4528800" cy="19281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b="1" sz="4500">
                <a:latin typeface="DM Sans"/>
                <a:ea typeface="DM Sans"/>
                <a:cs typeface="DM Sans"/>
                <a:sym typeface="DM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713100" y="3315938"/>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500"/>
              <a:buNone/>
              <a:defRPr sz="1800">
                <a:latin typeface="Hind Madurai"/>
                <a:ea typeface="Hind Madurai"/>
                <a:cs typeface="Hind Madurai"/>
                <a:sym typeface="Hind Madurai"/>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18" name="Shape 118"/>
        <p:cNvGrpSpPr/>
        <p:nvPr/>
      </p:nvGrpSpPr>
      <p:grpSpPr>
        <a:xfrm>
          <a:off x="0" y="0"/>
          <a:ext cx="0" cy="0"/>
          <a:chOff x="0" y="0"/>
          <a:chExt cx="0" cy="0"/>
        </a:xfrm>
      </p:grpSpPr>
      <p:sp>
        <p:nvSpPr>
          <p:cNvPr id="119" name="Google Shape;119;p11"/>
          <p:cNvSpPr/>
          <p:nvPr/>
        </p:nvSpPr>
        <p:spPr>
          <a:xfrm rot="10800000">
            <a:off x="-252787" y="3316296"/>
            <a:ext cx="4025344" cy="2012554"/>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1"/>
          <p:cNvGrpSpPr/>
          <p:nvPr/>
        </p:nvGrpSpPr>
        <p:grpSpPr>
          <a:xfrm>
            <a:off x="5545559" y="-392119"/>
            <a:ext cx="3807646" cy="3069025"/>
            <a:chOff x="4796185" y="1436474"/>
            <a:chExt cx="2628501" cy="2118176"/>
          </a:xfrm>
        </p:grpSpPr>
        <p:sp>
          <p:nvSpPr>
            <p:cNvPr id="121" name="Google Shape;121;p11"/>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1"/>
          <p:cNvGrpSpPr/>
          <p:nvPr/>
        </p:nvGrpSpPr>
        <p:grpSpPr>
          <a:xfrm flipH="1">
            <a:off x="-1070016" y="-371094"/>
            <a:ext cx="3807646" cy="3069025"/>
            <a:chOff x="4796185" y="1436474"/>
            <a:chExt cx="2628501" cy="2118176"/>
          </a:xfrm>
        </p:grpSpPr>
        <p:sp>
          <p:nvSpPr>
            <p:cNvPr id="124" name="Google Shape;124;p11"/>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1"/>
          <p:cNvSpPr/>
          <p:nvPr/>
        </p:nvSpPr>
        <p:spPr>
          <a:xfrm>
            <a:off x="-84840" y="1081725"/>
            <a:ext cx="9321900" cy="29697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10800000">
            <a:off x="7370088" y="3316296"/>
            <a:ext cx="4025344" cy="2012554"/>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txBox="1"/>
          <p:nvPr>
            <p:ph hasCustomPrompt="1" type="title"/>
          </p:nvPr>
        </p:nvSpPr>
        <p:spPr>
          <a:xfrm>
            <a:off x="713100" y="1188213"/>
            <a:ext cx="7717800" cy="210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p:nvPr>
            <p:ph idx="1" type="subTitle"/>
          </p:nvPr>
        </p:nvSpPr>
        <p:spPr>
          <a:xfrm>
            <a:off x="1284000" y="3458188"/>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30" name="Shape 1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1" name="Shape 131"/>
        <p:cNvGrpSpPr/>
        <p:nvPr/>
      </p:nvGrpSpPr>
      <p:grpSpPr>
        <a:xfrm>
          <a:off x="0" y="0"/>
          <a:ext cx="0" cy="0"/>
          <a:chOff x="0" y="0"/>
          <a:chExt cx="0" cy="0"/>
        </a:xfrm>
      </p:grpSpPr>
      <p:sp>
        <p:nvSpPr>
          <p:cNvPr id="132" name="Google Shape;132;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Font typeface="DM Sans"/>
              <a:buNone/>
              <a:defRPr>
                <a:latin typeface="DM Sans"/>
                <a:ea typeface="DM Sans"/>
                <a:cs typeface="DM Sans"/>
                <a:sym typeface="DM Sans"/>
              </a:defRPr>
            </a:lvl2pPr>
            <a:lvl3pPr lvl="2" rtl="0">
              <a:spcBef>
                <a:spcPts val="0"/>
              </a:spcBef>
              <a:spcAft>
                <a:spcPts val="0"/>
              </a:spcAft>
              <a:buSzPts val="3600"/>
              <a:buFont typeface="DM Sans"/>
              <a:buNone/>
              <a:defRPr>
                <a:latin typeface="DM Sans"/>
                <a:ea typeface="DM Sans"/>
                <a:cs typeface="DM Sans"/>
                <a:sym typeface="DM Sans"/>
              </a:defRPr>
            </a:lvl3pPr>
            <a:lvl4pPr lvl="3" rtl="0">
              <a:spcBef>
                <a:spcPts val="0"/>
              </a:spcBef>
              <a:spcAft>
                <a:spcPts val="0"/>
              </a:spcAft>
              <a:buSzPts val="3600"/>
              <a:buFont typeface="DM Sans"/>
              <a:buNone/>
              <a:defRPr>
                <a:latin typeface="DM Sans"/>
                <a:ea typeface="DM Sans"/>
                <a:cs typeface="DM Sans"/>
                <a:sym typeface="DM Sans"/>
              </a:defRPr>
            </a:lvl4pPr>
            <a:lvl5pPr lvl="4" rtl="0">
              <a:spcBef>
                <a:spcPts val="0"/>
              </a:spcBef>
              <a:spcAft>
                <a:spcPts val="0"/>
              </a:spcAft>
              <a:buSzPts val="3600"/>
              <a:buFont typeface="DM Sans"/>
              <a:buNone/>
              <a:defRPr>
                <a:latin typeface="DM Sans"/>
                <a:ea typeface="DM Sans"/>
                <a:cs typeface="DM Sans"/>
                <a:sym typeface="DM Sans"/>
              </a:defRPr>
            </a:lvl5pPr>
            <a:lvl6pPr lvl="5" rtl="0">
              <a:spcBef>
                <a:spcPts val="0"/>
              </a:spcBef>
              <a:spcAft>
                <a:spcPts val="0"/>
              </a:spcAft>
              <a:buSzPts val="3600"/>
              <a:buFont typeface="DM Sans"/>
              <a:buNone/>
              <a:defRPr>
                <a:latin typeface="DM Sans"/>
                <a:ea typeface="DM Sans"/>
                <a:cs typeface="DM Sans"/>
                <a:sym typeface="DM Sans"/>
              </a:defRPr>
            </a:lvl6pPr>
            <a:lvl7pPr lvl="6" rtl="0">
              <a:spcBef>
                <a:spcPts val="0"/>
              </a:spcBef>
              <a:spcAft>
                <a:spcPts val="0"/>
              </a:spcAft>
              <a:buSzPts val="3600"/>
              <a:buFont typeface="DM Sans"/>
              <a:buNone/>
              <a:defRPr>
                <a:latin typeface="DM Sans"/>
                <a:ea typeface="DM Sans"/>
                <a:cs typeface="DM Sans"/>
                <a:sym typeface="DM Sans"/>
              </a:defRPr>
            </a:lvl7pPr>
            <a:lvl8pPr lvl="7" rtl="0">
              <a:spcBef>
                <a:spcPts val="0"/>
              </a:spcBef>
              <a:spcAft>
                <a:spcPts val="0"/>
              </a:spcAft>
              <a:buSzPts val="3600"/>
              <a:buFont typeface="DM Sans"/>
              <a:buNone/>
              <a:defRPr>
                <a:latin typeface="DM Sans"/>
                <a:ea typeface="DM Sans"/>
                <a:cs typeface="DM Sans"/>
                <a:sym typeface="DM Sans"/>
              </a:defRPr>
            </a:lvl8pPr>
            <a:lvl9pPr lvl="8" rtl="0">
              <a:spcBef>
                <a:spcPts val="0"/>
              </a:spcBef>
              <a:spcAft>
                <a:spcPts val="0"/>
              </a:spcAft>
              <a:buSzPts val="3600"/>
              <a:buFont typeface="DM Sans"/>
              <a:buNone/>
              <a:defRPr>
                <a:latin typeface="DM Sans"/>
                <a:ea typeface="DM Sans"/>
                <a:cs typeface="DM Sans"/>
                <a:sym typeface="DM Sans"/>
              </a:defRPr>
            </a:lvl9pPr>
          </a:lstStyle>
          <a:p/>
        </p:txBody>
      </p:sp>
      <p:sp>
        <p:nvSpPr>
          <p:cNvPr id="133" name="Google Shape;133;p13"/>
          <p:cNvSpPr txBox="1"/>
          <p:nvPr>
            <p:ph idx="2" type="title"/>
          </p:nvPr>
        </p:nvSpPr>
        <p:spPr>
          <a:xfrm>
            <a:off x="628950" y="1793175"/>
            <a:ext cx="2596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134" name="Google Shape;134;p13"/>
          <p:cNvSpPr txBox="1"/>
          <p:nvPr>
            <p:ph idx="1" type="subTitle"/>
          </p:nvPr>
        </p:nvSpPr>
        <p:spPr>
          <a:xfrm>
            <a:off x="628950" y="2320875"/>
            <a:ext cx="2596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35" name="Google Shape;135;p13"/>
          <p:cNvSpPr txBox="1"/>
          <p:nvPr>
            <p:ph idx="3" type="title"/>
          </p:nvPr>
        </p:nvSpPr>
        <p:spPr>
          <a:xfrm>
            <a:off x="3328226" y="1793175"/>
            <a:ext cx="2596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136" name="Google Shape;136;p13"/>
          <p:cNvSpPr txBox="1"/>
          <p:nvPr>
            <p:ph idx="4" type="subTitle"/>
          </p:nvPr>
        </p:nvSpPr>
        <p:spPr>
          <a:xfrm>
            <a:off x="3328226" y="2320875"/>
            <a:ext cx="2596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37" name="Google Shape;137;p13"/>
          <p:cNvSpPr txBox="1"/>
          <p:nvPr>
            <p:ph idx="5" type="title"/>
          </p:nvPr>
        </p:nvSpPr>
        <p:spPr>
          <a:xfrm>
            <a:off x="628950" y="3467725"/>
            <a:ext cx="2596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138" name="Google Shape;138;p13"/>
          <p:cNvSpPr txBox="1"/>
          <p:nvPr>
            <p:ph idx="6" type="subTitle"/>
          </p:nvPr>
        </p:nvSpPr>
        <p:spPr>
          <a:xfrm>
            <a:off x="628950" y="3995425"/>
            <a:ext cx="2596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39" name="Google Shape;139;p13"/>
          <p:cNvSpPr txBox="1"/>
          <p:nvPr>
            <p:ph idx="7" type="title"/>
          </p:nvPr>
        </p:nvSpPr>
        <p:spPr>
          <a:xfrm>
            <a:off x="3328226" y="3467725"/>
            <a:ext cx="2596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140" name="Google Shape;140;p13"/>
          <p:cNvSpPr txBox="1"/>
          <p:nvPr>
            <p:ph idx="8" type="subTitle"/>
          </p:nvPr>
        </p:nvSpPr>
        <p:spPr>
          <a:xfrm>
            <a:off x="3328226" y="3995425"/>
            <a:ext cx="2596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41" name="Google Shape;141;p13"/>
          <p:cNvSpPr txBox="1"/>
          <p:nvPr>
            <p:ph idx="9" type="title"/>
          </p:nvPr>
        </p:nvSpPr>
        <p:spPr>
          <a:xfrm>
            <a:off x="6027501" y="1793175"/>
            <a:ext cx="2596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142" name="Google Shape;142;p13"/>
          <p:cNvSpPr txBox="1"/>
          <p:nvPr>
            <p:ph idx="13" type="subTitle"/>
          </p:nvPr>
        </p:nvSpPr>
        <p:spPr>
          <a:xfrm>
            <a:off x="6027501" y="2320875"/>
            <a:ext cx="2596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43" name="Google Shape;143;p13"/>
          <p:cNvSpPr txBox="1"/>
          <p:nvPr>
            <p:ph idx="14" type="title"/>
          </p:nvPr>
        </p:nvSpPr>
        <p:spPr>
          <a:xfrm>
            <a:off x="6027501" y="3467725"/>
            <a:ext cx="2596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144" name="Google Shape;144;p13"/>
          <p:cNvSpPr txBox="1"/>
          <p:nvPr>
            <p:ph idx="15" type="subTitle"/>
          </p:nvPr>
        </p:nvSpPr>
        <p:spPr>
          <a:xfrm>
            <a:off x="6027501" y="3995425"/>
            <a:ext cx="2596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45" name="Google Shape;145;p13"/>
          <p:cNvSpPr txBox="1"/>
          <p:nvPr>
            <p:ph hasCustomPrompt="1" idx="16" type="title"/>
          </p:nvPr>
        </p:nvSpPr>
        <p:spPr>
          <a:xfrm>
            <a:off x="628950" y="1432250"/>
            <a:ext cx="8763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Font typeface="DM Sans"/>
              <a:buNone/>
              <a:defRPr sz="3000">
                <a:latin typeface="DM Sans"/>
                <a:ea typeface="DM Sans"/>
                <a:cs typeface="DM Sans"/>
                <a:sym typeface="DM Sans"/>
              </a:defRPr>
            </a:lvl2pPr>
            <a:lvl3pPr lvl="2" rtl="0" algn="ctr">
              <a:spcBef>
                <a:spcPts val="0"/>
              </a:spcBef>
              <a:spcAft>
                <a:spcPts val="0"/>
              </a:spcAft>
              <a:buSzPts val="3000"/>
              <a:buFont typeface="DM Sans"/>
              <a:buNone/>
              <a:defRPr sz="3000">
                <a:latin typeface="DM Sans"/>
                <a:ea typeface="DM Sans"/>
                <a:cs typeface="DM Sans"/>
                <a:sym typeface="DM Sans"/>
              </a:defRPr>
            </a:lvl3pPr>
            <a:lvl4pPr lvl="3" rtl="0" algn="ctr">
              <a:spcBef>
                <a:spcPts val="0"/>
              </a:spcBef>
              <a:spcAft>
                <a:spcPts val="0"/>
              </a:spcAft>
              <a:buSzPts val="3000"/>
              <a:buFont typeface="DM Sans"/>
              <a:buNone/>
              <a:defRPr sz="3000">
                <a:latin typeface="DM Sans"/>
                <a:ea typeface="DM Sans"/>
                <a:cs typeface="DM Sans"/>
                <a:sym typeface="DM Sans"/>
              </a:defRPr>
            </a:lvl4pPr>
            <a:lvl5pPr lvl="4" rtl="0" algn="ctr">
              <a:spcBef>
                <a:spcPts val="0"/>
              </a:spcBef>
              <a:spcAft>
                <a:spcPts val="0"/>
              </a:spcAft>
              <a:buSzPts val="3000"/>
              <a:buFont typeface="DM Sans"/>
              <a:buNone/>
              <a:defRPr sz="3000">
                <a:latin typeface="DM Sans"/>
                <a:ea typeface="DM Sans"/>
                <a:cs typeface="DM Sans"/>
                <a:sym typeface="DM Sans"/>
              </a:defRPr>
            </a:lvl5pPr>
            <a:lvl6pPr lvl="5" rtl="0" algn="ctr">
              <a:spcBef>
                <a:spcPts val="0"/>
              </a:spcBef>
              <a:spcAft>
                <a:spcPts val="0"/>
              </a:spcAft>
              <a:buSzPts val="3000"/>
              <a:buFont typeface="DM Sans"/>
              <a:buNone/>
              <a:defRPr sz="3000">
                <a:latin typeface="DM Sans"/>
                <a:ea typeface="DM Sans"/>
                <a:cs typeface="DM Sans"/>
                <a:sym typeface="DM Sans"/>
              </a:defRPr>
            </a:lvl6pPr>
            <a:lvl7pPr lvl="6" rtl="0" algn="ctr">
              <a:spcBef>
                <a:spcPts val="0"/>
              </a:spcBef>
              <a:spcAft>
                <a:spcPts val="0"/>
              </a:spcAft>
              <a:buSzPts val="3000"/>
              <a:buFont typeface="DM Sans"/>
              <a:buNone/>
              <a:defRPr sz="3000">
                <a:latin typeface="DM Sans"/>
                <a:ea typeface="DM Sans"/>
                <a:cs typeface="DM Sans"/>
                <a:sym typeface="DM Sans"/>
              </a:defRPr>
            </a:lvl7pPr>
            <a:lvl8pPr lvl="7" rtl="0" algn="ctr">
              <a:spcBef>
                <a:spcPts val="0"/>
              </a:spcBef>
              <a:spcAft>
                <a:spcPts val="0"/>
              </a:spcAft>
              <a:buSzPts val="3000"/>
              <a:buFont typeface="DM Sans"/>
              <a:buNone/>
              <a:defRPr sz="3000">
                <a:latin typeface="DM Sans"/>
                <a:ea typeface="DM Sans"/>
                <a:cs typeface="DM Sans"/>
                <a:sym typeface="DM Sans"/>
              </a:defRPr>
            </a:lvl8pPr>
            <a:lvl9pPr lvl="8" rtl="0" algn="ctr">
              <a:spcBef>
                <a:spcPts val="0"/>
              </a:spcBef>
              <a:spcAft>
                <a:spcPts val="0"/>
              </a:spcAft>
              <a:buSzPts val="3000"/>
              <a:buFont typeface="DM Sans"/>
              <a:buNone/>
              <a:defRPr sz="3000">
                <a:latin typeface="DM Sans"/>
                <a:ea typeface="DM Sans"/>
                <a:cs typeface="DM Sans"/>
                <a:sym typeface="DM Sans"/>
              </a:defRPr>
            </a:lvl9pPr>
          </a:lstStyle>
          <a:p>
            <a:r>
              <a:t>xx%</a:t>
            </a:r>
          </a:p>
        </p:txBody>
      </p:sp>
      <p:sp>
        <p:nvSpPr>
          <p:cNvPr id="146" name="Google Shape;146;p13"/>
          <p:cNvSpPr txBox="1"/>
          <p:nvPr>
            <p:ph hasCustomPrompt="1" idx="17" type="title"/>
          </p:nvPr>
        </p:nvSpPr>
        <p:spPr>
          <a:xfrm>
            <a:off x="3328225" y="1432250"/>
            <a:ext cx="8763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Font typeface="DM Sans"/>
              <a:buNone/>
              <a:defRPr sz="3000">
                <a:latin typeface="DM Sans"/>
                <a:ea typeface="DM Sans"/>
                <a:cs typeface="DM Sans"/>
                <a:sym typeface="DM Sans"/>
              </a:defRPr>
            </a:lvl2pPr>
            <a:lvl3pPr lvl="2" rtl="0" algn="ctr">
              <a:spcBef>
                <a:spcPts val="0"/>
              </a:spcBef>
              <a:spcAft>
                <a:spcPts val="0"/>
              </a:spcAft>
              <a:buSzPts val="3000"/>
              <a:buFont typeface="DM Sans"/>
              <a:buNone/>
              <a:defRPr sz="3000">
                <a:latin typeface="DM Sans"/>
                <a:ea typeface="DM Sans"/>
                <a:cs typeface="DM Sans"/>
                <a:sym typeface="DM Sans"/>
              </a:defRPr>
            </a:lvl3pPr>
            <a:lvl4pPr lvl="3" rtl="0" algn="ctr">
              <a:spcBef>
                <a:spcPts val="0"/>
              </a:spcBef>
              <a:spcAft>
                <a:spcPts val="0"/>
              </a:spcAft>
              <a:buSzPts val="3000"/>
              <a:buFont typeface="DM Sans"/>
              <a:buNone/>
              <a:defRPr sz="3000">
                <a:latin typeface="DM Sans"/>
                <a:ea typeface="DM Sans"/>
                <a:cs typeface="DM Sans"/>
                <a:sym typeface="DM Sans"/>
              </a:defRPr>
            </a:lvl4pPr>
            <a:lvl5pPr lvl="4" rtl="0" algn="ctr">
              <a:spcBef>
                <a:spcPts val="0"/>
              </a:spcBef>
              <a:spcAft>
                <a:spcPts val="0"/>
              </a:spcAft>
              <a:buSzPts val="3000"/>
              <a:buFont typeface="DM Sans"/>
              <a:buNone/>
              <a:defRPr sz="3000">
                <a:latin typeface="DM Sans"/>
                <a:ea typeface="DM Sans"/>
                <a:cs typeface="DM Sans"/>
                <a:sym typeface="DM Sans"/>
              </a:defRPr>
            </a:lvl5pPr>
            <a:lvl6pPr lvl="5" rtl="0" algn="ctr">
              <a:spcBef>
                <a:spcPts val="0"/>
              </a:spcBef>
              <a:spcAft>
                <a:spcPts val="0"/>
              </a:spcAft>
              <a:buSzPts val="3000"/>
              <a:buFont typeface="DM Sans"/>
              <a:buNone/>
              <a:defRPr sz="3000">
                <a:latin typeface="DM Sans"/>
                <a:ea typeface="DM Sans"/>
                <a:cs typeface="DM Sans"/>
                <a:sym typeface="DM Sans"/>
              </a:defRPr>
            </a:lvl6pPr>
            <a:lvl7pPr lvl="6" rtl="0" algn="ctr">
              <a:spcBef>
                <a:spcPts val="0"/>
              </a:spcBef>
              <a:spcAft>
                <a:spcPts val="0"/>
              </a:spcAft>
              <a:buSzPts val="3000"/>
              <a:buFont typeface="DM Sans"/>
              <a:buNone/>
              <a:defRPr sz="3000">
                <a:latin typeface="DM Sans"/>
                <a:ea typeface="DM Sans"/>
                <a:cs typeface="DM Sans"/>
                <a:sym typeface="DM Sans"/>
              </a:defRPr>
            </a:lvl7pPr>
            <a:lvl8pPr lvl="7" rtl="0" algn="ctr">
              <a:spcBef>
                <a:spcPts val="0"/>
              </a:spcBef>
              <a:spcAft>
                <a:spcPts val="0"/>
              </a:spcAft>
              <a:buSzPts val="3000"/>
              <a:buFont typeface="DM Sans"/>
              <a:buNone/>
              <a:defRPr sz="3000">
                <a:latin typeface="DM Sans"/>
                <a:ea typeface="DM Sans"/>
                <a:cs typeface="DM Sans"/>
                <a:sym typeface="DM Sans"/>
              </a:defRPr>
            </a:lvl8pPr>
            <a:lvl9pPr lvl="8" rtl="0" algn="ctr">
              <a:spcBef>
                <a:spcPts val="0"/>
              </a:spcBef>
              <a:spcAft>
                <a:spcPts val="0"/>
              </a:spcAft>
              <a:buSzPts val="3000"/>
              <a:buFont typeface="DM Sans"/>
              <a:buNone/>
              <a:defRPr sz="3000">
                <a:latin typeface="DM Sans"/>
                <a:ea typeface="DM Sans"/>
                <a:cs typeface="DM Sans"/>
                <a:sym typeface="DM Sans"/>
              </a:defRPr>
            </a:lvl9pPr>
          </a:lstStyle>
          <a:p>
            <a:r>
              <a:t>xx%</a:t>
            </a:r>
          </a:p>
        </p:txBody>
      </p:sp>
      <p:sp>
        <p:nvSpPr>
          <p:cNvPr id="147" name="Google Shape;147;p13"/>
          <p:cNvSpPr txBox="1"/>
          <p:nvPr>
            <p:ph hasCustomPrompt="1" idx="18" type="title"/>
          </p:nvPr>
        </p:nvSpPr>
        <p:spPr>
          <a:xfrm>
            <a:off x="6027500" y="1432250"/>
            <a:ext cx="8763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Font typeface="DM Sans"/>
              <a:buNone/>
              <a:defRPr sz="3000">
                <a:latin typeface="DM Sans"/>
                <a:ea typeface="DM Sans"/>
                <a:cs typeface="DM Sans"/>
                <a:sym typeface="DM Sans"/>
              </a:defRPr>
            </a:lvl2pPr>
            <a:lvl3pPr lvl="2" rtl="0" algn="ctr">
              <a:spcBef>
                <a:spcPts val="0"/>
              </a:spcBef>
              <a:spcAft>
                <a:spcPts val="0"/>
              </a:spcAft>
              <a:buSzPts val="3000"/>
              <a:buFont typeface="DM Sans"/>
              <a:buNone/>
              <a:defRPr sz="3000">
                <a:latin typeface="DM Sans"/>
                <a:ea typeface="DM Sans"/>
                <a:cs typeface="DM Sans"/>
                <a:sym typeface="DM Sans"/>
              </a:defRPr>
            </a:lvl3pPr>
            <a:lvl4pPr lvl="3" rtl="0" algn="ctr">
              <a:spcBef>
                <a:spcPts val="0"/>
              </a:spcBef>
              <a:spcAft>
                <a:spcPts val="0"/>
              </a:spcAft>
              <a:buSzPts val="3000"/>
              <a:buFont typeface="DM Sans"/>
              <a:buNone/>
              <a:defRPr sz="3000">
                <a:latin typeface="DM Sans"/>
                <a:ea typeface="DM Sans"/>
                <a:cs typeface="DM Sans"/>
                <a:sym typeface="DM Sans"/>
              </a:defRPr>
            </a:lvl4pPr>
            <a:lvl5pPr lvl="4" rtl="0" algn="ctr">
              <a:spcBef>
                <a:spcPts val="0"/>
              </a:spcBef>
              <a:spcAft>
                <a:spcPts val="0"/>
              </a:spcAft>
              <a:buSzPts val="3000"/>
              <a:buFont typeface="DM Sans"/>
              <a:buNone/>
              <a:defRPr sz="3000">
                <a:latin typeface="DM Sans"/>
                <a:ea typeface="DM Sans"/>
                <a:cs typeface="DM Sans"/>
                <a:sym typeface="DM Sans"/>
              </a:defRPr>
            </a:lvl5pPr>
            <a:lvl6pPr lvl="5" rtl="0" algn="ctr">
              <a:spcBef>
                <a:spcPts val="0"/>
              </a:spcBef>
              <a:spcAft>
                <a:spcPts val="0"/>
              </a:spcAft>
              <a:buSzPts val="3000"/>
              <a:buFont typeface="DM Sans"/>
              <a:buNone/>
              <a:defRPr sz="3000">
                <a:latin typeface="DM Sans"/>
                <a:ea typeface="DM Sans"/>
                <a:cs typeface="DM Sans"/>
                <a:sym typeface="DM Sans"/>
              </a:defRPr>
            </a:lvl6pPr>
            <a:lvl7pPr lvl="6" rtl="0" algn="ctr">
              <a:spcBef>
                <a:spcPts val="0"/>
              </a:spcBef>
              <a:spcAft>
                <a:spcPts val="0"/>
              </a:spcAft>
              <a:buSzPts val="3000"/>
              <a:buFont typeface="DM Sans"/>
              <a:buNone/>
              <a:defRPr sz="3000">
                <a:latin typeface="DM Sans"/>
                <a:ea typeface="DM Sans"/>
                <a:cs typeface="DM Sans"/>
                <a:sym typeface="DM Sans"/>
              </a:defRPr>
            </a:lvl7pPr>
            <a:lvl8pPr lvl="7" rtl="0" algn="ctr">
              <a:spcBef>
                <a:spcPts val="0"/>
              </a:spcBef>
              <a:spcAft>
                <a:spcPts val="0"/>
              </a:spcAft>
              <a:buSzPts val="3000"/>
              <a:buFont typeface="DM Sans"/>
              <a:buNone/>
              <a:defRPr sz="3000">
                <a:latin typeface="DM Sans"/>
                <a:ea typeface="DM Sans"/>
                <a:cs typeface="DM Sans"/>
                <a:sym typeface="DM Sans"/>
              </a:defRPr>
            </a:lvl8pPr>
            <a:lvl9pPr lvl="8" rtl="0" algn="ctr">
              <a:spcBef>
                <a:spcPts val="0"/>
              </a:spcBef>
              <a:spcAft>
                <a:spcPts val="0"/>
              </a:spcAft>
              <a:buSzPts val="3000"/>
              <a:buFont typeface="DM Sans"/>
              <a:buNone/>
              <a:defRPr sz="3000">
                <a:latin typeface="DM Sans"/>
                <a:ea typeface="DM Sans"/>
                <a:cs typeface="DM Sans"/>
                <a:sym typeface="DM Sans"/>
              </a:defRPr>
            </a:lvl9pPr>
          </a:lstStyle>
          <a:p>
            <a:r>
              <a:t>xx%</a:t>
            </a:r>
          </a:p>
        </p:txBody>
      </p:sp>
      <p:sp>
        <p:nvSpPr>
          <p:cNvPr id="148" name="Google Shape;148;p13"/>
          <p:cNvSpPr txBox="1"/>
          <p:nvPr>
            <p:ph hasCustomPrompt="1" idx="19" type="title"/>
          </p:nvPr>
        </p:nvSpPr>
        <p:spPr>
          <a:xfrm>
            <a:off x="628950" y="3096313"/>
            <a:ext cx="8763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Font typeface="DM Sans"/>
              <a:buNone/>
              <a:defRPr sz="3000">
                <a:latin typeface="DM Sans"/>
                <a:ea typeface="DM Sans"/>
                <a:cs typeface="DM Sans"/>
                <a:sym typeface="DM Sans"/>
              </a:defRPr>
            </a:lvl2pPr>
            <a:lvl3pPr lvl="2" rtl="0" algn="ctr">
              <a:spcBef>
                <a:spcPts val="0"/>
              </a:spcBef>
              <a:spcAft>
                <a:spcPts val="0"/>
              </a:spcAft>
              <a:buSzPts val="3000"/>
              <a:buFont typeface="DM Sans"/>
              <a:buNone/>
              <a:defRPr sz="3000">
                <a:latin typeface="DM Sans"/>
                <a:ea typeface="DM Sans"/>
                <a:cs typeface="DM Sans"/>
                <a:sym typeface="DM Sans"/>
              </a:defRPr>
            </a:lvl3pPr>
            <a:lvl4pPr lvl="3" rtl="0" algn="ctr">
              <a:spcBef>
                <a:spcPts val="0"/>
              </a:spcBef>
              <a:spcAft>
                <a:spcPts val="0"/>
              </a:spcAft>
              <a:buSzPts val="3000"/>
              <a:buFont typeface="DM Sans"/>
              <a:buNone/>
              <a:defRPr sz="3000">
                <a:latin typeface="DM Sans"/>
                <a:ea typeface="DM Sans"/>
                <a:cs typeface="DM Sans"/>
                <a:sym typeface="DM Sans"/>
              </a:defRPr>
            </a:lvl4pPr>
            <a:lvl5pPr lvl="4" rtl="0" algn="ctr">
              <a:spcBef>
                <a:spcPts val="0"/>
              </a:spcBef>
              <a:spcAft>
                <a:spcPts val="0"/>
              </a:spcAft>
              <a:buSzPts val="3000"/>
              <a:buFont typeface="DM Sans"/>
              <a:buNone/>
              <a:defRPr sz="3000">
                <a:latin typeface="DM Sans"/>
                <a:ea typeface="DM Sans"/>
                <a:cs typeface="DM Sans"/>
                <a:sym typeface="DM Sans"/>
              </a:defRPr>
            </a:lvl5pPr>
            <a:lvl6pPr lvl="5" rtl="0" algn="ctr">
              <a:spcBef>
                <a:spcPts val="0"/>
              </a:spcBef>
              <a:spcAft>
                <a:spcPts val="0"/>
              </a:spcAft>
              <a:buSzPts val="3000"/>
              <a:buFont typeface="DM Sans"/>
              <a:buNone/>
              <a:defRPr sz="3000">
                <a:latin typeface="DM Sans"/>
                <a:ea typeface="DM Sans"/>
                <a:cs typeface="DM Sans"/>
                <a:sym typeface="DM Sans"/>
              </a:defRPr>
            </a:lvl6pPr>
            <a:lvl7pPr lvl="6" rtl="0" algn="ctr">
              <a:spcBef>
                <a:spcPts val="0"/>
              </a:spcBef>
              <a:spcAft>
                <a:spcPts val="0"/>
              </a:spcAft>
              <a:buSzPts val="3000"/>
              <a:buFont typeface="DM Sans"/>
              <a:buNone/>
              <a:defRPr sz="3000">
                <a:latin typeface="DM Sans"/>
                <a:ea typeface="DM Sans"/>
                <a:cs typeface="DM Sans"/>
                <a:sym typeface="DM Sans"/>
              </a:defRPr>
            </a:lvl7pPr>
            <a:lvl8pPr lvl="7" rtl="0" algn="ctr">
              <a:spcBef>
                <a:spcPts val="0"/>
              </a:spcBef>
              <a:spcAft>
                <a:spcPts val="0"/>
              </a:spcAft>
              <a:buSzPts val="3000"/>
              <a:buFont typeface="DM Sans"/>
              <a:buNone/>
              <a:defRPr sz="3000">
                <a:latin typeface="DM Sans"/>
                <a:ea typeface="DM Sans"/>
                <a:cs typeface="DM Sans"/>
                <a:sym typeface="DM Sans"/>
              </a:defRPr>
            </a:lvl8pPr>
            <a:lvl9pPr lvl="8" rtl="0" algn="ctr">
              <a:spcBef>
                <a:spcPts val="0"/>
              </a:spcBef>
              <a:spcAft>
                <a:spcPts val="0"/>
              </a:spcAft>
              <a:buSzPts val="3000"/>
              <a:buFont typeface="DM Sans"/>
              <a:buNone/>
              <a:defRPr sz="3000">
                <a:latin typeface="DM Sans"/>
                <a:ea typeface="DM Sans"/>
                <a:cs typeface="DM Sans"/>
                <a:sym typeface="DM Sans"/>
              </a:defRPr>
            </a:lvl9pPr>
          </a:lstStyle>
          <a:p>
            <a:r>
              <a:t>xx%</a:t>
            </a:r>
          </a:p>
        </p:txBody>
      </p:sp>
      <p:sp>
        <p:nvSpPr>
          <p:cNvPr id="149" name="Google Shape;149;p13"/>
          <p:cNvSpPr txBox="1"/>
          <p:nvPr>
            <p:ph hasCustomPrompt="1" idx="20" type="title"/>
          </p:nvPr>
        </p:nvSpPr>
        <p:spPr>
          <a:xfrm>
            <a:off x="3328225" y="3096313"/>
            <a:ext cx="8763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Font typeface="DM Sans"/>
              <a:buNone/>
              <a:defRPr sz="3000">
                <a:latin typeface="DM Sans"/>
                <a:ea typeface="DM Sans"/>
                <a:cs typeface="DM Sans"/>
                <a:sym typeface="DM Sans"/>
              </a:defRPr>
            </a:lvl2pPr>
            <a:lvl3pPr lvl="2" rtl="0" algn="ctr">
              <a:spcBef>
                <a:spcPts val="0"/>
              </a:spcBef>
              <a:spcAft>
                <a:spcPts val="0"/>
              </a:spcAft>
              <a:buSzPts val="3000"/>
              <a:buFont typeface="DM Sans"/>
              <a:buNone/>
              <a:defRPr sz="3000">
                <a:latin typeface="DM Sans"/>
                <a:ea typeface="DM Sans"/>
                <a:cs typeface="DM Sans"/>
                <a:sym typeface="DM Sans"/>
              </a:defRPr>
            </a:lvl3pPr>
            <a:lvl4pPr lvl="3" rtl="0" algn="ctr">
              <a:spcBef>
                <a:spcPts val="0"/>
              </a:spcBef>
              <a:spcAft>
                <a:spcPts val="0"/>
              </a:spcAft>
              <a:buSzPts val="3000"/>
              <a:buFont typeface="DM Sans"/>
              <a:buNone/>
              <a:defRPr sz="3000">
                <a:latin typeface="DM Sans"/>
                <a:ea typeface="DM Sans"/>
                <a:cs typeface="DM Sans"/>
                <a:sym typeface="DM Sans"/>
              </a:defRPr>
            </a:lvl4pPr>
            <a:lvl5pPr lvl="4" rtl="0" algn="ctr">
              <a:spcBef>
                <a:spcPts val="0"/>
              </a:spcBef>
              <a:spcAft>
                <a:spcPts val="0"/>
              </a:spcAft>
              <a:buSzPts val="3000"/>
              <a:buFont typeface="DM Sans"/>
              <a:buNone/>
              <a:defRPr sz="3000">
                <a:latin typeface="DM Sans"/>
                <a:ea typeface="DM Sans"/>
                <a:cs typeface="DM Sans"/>
                <a:sym typeface="DM Sans"/>
              </a:defRPr>
            </a:lvl5pPr>
            <a:lvl6pPr lvl="5" rtl="0" algn="ctr">
              <a:spcBef>
                <a:spcPts val="0"/>
              </a:spcBef>
              <a:spcAft>
                <a:spcPts val="0"/>
              </a:spcAft>
              <a:buSzPts val="3000"/>
              <a:buFont typeface="DM Sans"/>
              <a:buNone/>
              <a:defRPr sz="3000">
                <a:latin typeface="DM Sans"/>
                <a:ea typeface="DM Sans"/>
                <a:cs typeface="DM Sans"/>
                <a:sym typeface="DM Sans"/>
              </a:defRPr>
            </a:lvl6pPr>
            <a:lvl7pPr lvl="6" rtl="0" algn="ctr">
              <a:spcBef>
                <a:spcPts val="0"/>
              </a:spcBef>
              <a:spcAft>
                <a:spcPts val="0"/>
              </a:spcAft>
              <a:buSzPts val="3000"/>
              <a:buFont typeface="DM Sans"/>
              <a:buNone/>
              <a:defRPr sz="3000">
                <a:latin typeface="DM Sans"/>
                <a:ea typeface="DM Sans"/>
                <a:cs typeface="DM Sans"/>
                <a:sym typeface="DM Sans"/>
              </a:defRPr>
            </a:lvl7pPr>
            <a:lvl8pPr lvl="7" rtl="0" algn="ctr">
              <a:spcBef>
                <a:spcPts val="0"/>
              </a:spcBef>
              <a:spcAft>
                <a:spcPts val="0"/>
              </a:spcAft>
              <a:buSzPts val="3000"/>
              <a:buFont typeface="DM Sans"/>
              <a:buNone/>
              <a:defRPr sz="3000">
                <a:latin typeface="DM Sans"/>
                <a:ea typeface="DM Sans"/>
                <a:cs typeface="DM Sans"/>
                <a:sym typeface="DM Sans"/>
              </a:defRPr>
            </a:lvl8pPr>
            <a:lvl9pPr lvl="8" rtl="0" algn="ctr">
              <a:spcBef>
                <a:spcPts val="0"/>
              </a:spcBef>
              <a:spcAft>
                <a:spcPts val="0"/>
              </a:spcAft>
              <a:buSzPts val="3000"/>
              <a:buFont typeface="DM Sans"/>
              <a:buNone/>
              <a:defRPr sz="3000">
                <a:latin typeface="DM Sans"/>
                <a:ea typeface="DM Sans"/>
                <a:cs typeface="DM Sans"/>
                <a:sym typeface="DM Sans"/>
              </a:defRPr>
            </a:lvl9pPr>
          </a:lstStyle>
          <a:p>
            <a:r>
              <a:t>xx%</a:t>
            </a:r>
          </a:p>
        </p:txBody>
      </p:sp>
      <p:sp>
        <p:nvSpPr>
          <p:cNvPr id="150" name="Google Shape;150;p13"/>
          <p:cNvSpPr txBox="1"/>
          <p:nvPr>
            <p:ph hasCustomPrompt="1" idx="21" type="title"/>
          </p:nvPr>
        </p:nvSpPr>
        <p:spPr>
          <a:xfrm>
            <a:off x="6027500" y="3096313"/>
            <a:ext cx="8763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Font typeface="DM Sans"/>
              <a:buNone/>
              <a:defRPr sz="3000">
                <a:latin typeface="DM Sans"/>
                <a:ea typeface="DM Sans"/>
                <a:cs typeface="DM Sans"/>
                <a:sym typeface="DM Sans"/>
              </a:defRPr>
            </a:lvl2pPr>
            <a:lvl3pPr lvl="2" rtl="0" algn="ctr">
              <a:spcBef>
                <a:spcPts val="0"/>
              </a:spcBef>
              <a:spcAft>
                <a:spcPts val="0"/>
              </a:spcAft>
              <a:buSzPts val="3000"/>
              <a:buFont typeface="DM Sans"/>
              <a:buNone/>
              <a:defRPr sz="3000">
                <a:latin typeface="DM Sans"/>
                <a:ea typeface="DM Sans"/>
                <a:cs typeface="DM Sans"/>
                <a:sym typeface="DM Sans"/>
              </a:defRPr>
            </a:lvl3pPr>
            <a:lvl4pPr lvl="3" rtl="0" algn="ctr">
              <a:spcBef>
                <a:spcPts val="0"/>
              </a:spcBef>
              <a:spcAft>
                <a:spcPts val="0"/>
              </a:spcAft>
              <a:buSzPts val="3000"/>
              <a:buFont typeface="DM Sans"/>
              <a:buNone/>
              <a:defRPr sz="3000">
                <a:latin typeface="DM Sans"/>
                <a:ea typeface="DM Sans"/>
                <a:cs typeface="DM Sans"/>
                <a:sym typeface="DM Sans"/>
              </a:defRPr>
            </a:lvl4pPr>
            <a:lvl5pPr lvl="4" rtl="0" algn="ctr">
              <a:spcBef>
                <a:spcPts val="0"/>
              </a:spcBef>
              <a:spcAft>
                <a:spcPts val="0"/>
              </a:spcAft>
              <a:buSzPts val="3000"/>
              <a:buFont typeface="DM Sans"/>
              <a:buNone/>
              <a:defRPr sz="3000">
                <a:latin typeface="DM Sans"/>
                <a:ea typeface="DM Sans"/>
                <a:cs typeface="DM Sans"/>
                <a:sym typeface="DM Sans"/>
              </a:defRPr>
            </a:lvl5pPr>
            <a:lvl6pPr lvl="5" rtl="0" algn="ctr">
              <a:spcBef>
                <a:spcPts val="0"/>
              </a:spcBef>
              <a:spcAft>
                <a:spcPts val="0"/>
              </a:spcAft>
              <a:buSzPts val="3000"/>
              <a:buFont typeface="DM Sans"/>
              <a:buNone/>
              <a:defRPr sz="3000">
                <a:latin typeface="DM Sans"/>
                <a:ea typeface="DM Sans"/>
                <a:cs typeface="DM Sans"/>
                <a:sym typeface="DM Sans"/>
              </a:defRPr>
            </a:lvl6pPr>
            <a:lvl7pPr lvl="6" rtl="0" algn="ctr">
              <a:spcBef>
                <a:spcPts val="0"/>
              </a:spcBef>
              <a:spcAft>
                <a:spcPts val="0"/>
              </a:spcAft>
              <a:buSzPts val="3000"/>
              <a:buFont typeface="DM Sans"/>
              <a:buNone/>
              <a:defRPr sz="3000">
                <a:latin typeface="DM Sans"/>
                <a:ea typeface="DM Sans"/>
                <a:cs typeface="DM Sans"/>
                <a:sym typeface="DM Sans"/>
              </a:defRPr>
            </a:lvl7pPr>
            <a:lvl8pPr lvl="7" rtl="0" algn="ctr">
              <a:spcBef>
                <a:spcPts val="0"/>
              </a:spcBef>
              <a:spcAft>
                <a:spcPts val="0"/>
              </a:spcAft>
              <a:buSzPts val="3000"/>
              <a:buFont typeface="DM Sans"/>
              <a:buNone/>
              <a:defRPr sz="3000">
                <a:latin typeface="DM Sans"/>
                <a:ea typeface="DM Sans"/>
                <a:cs typeface="DM Sans"/>
                <a:sym typeface="DM Sans"/>
              </a:defRPr>
            </a:lvl8pPr>
            <a:lvl9pPr lvl="8" rtl="0" algn="ctr">
              <a:spcBef>
                <a:spcPts val="0"/>
              </a:spcBef>
              <a:spcAft>
                <a:spcPts val="0"/>
              </a:spcAft>
              <a:buSzPts val="3000"/>
              <a:buFont typeface="DM Sans"/>
              <a:buNone/>
              <a:defRPr sz="3000">
                <a:latin typeface="DM Sans"/>
                <a:ea typeface="DM Sans"/>
                <a:cs typeface="DM Sans"/>
                <a:sym typeface="DM Sans"/>
              </a:defRPr>
            </a:lvl9pPr>
          </a:lstStyle>
          <a:p>
            <a:r>
              <a:t>xx%</a:t>
            </a:r>
          </a:p>
        </p:txBody>
      </p:sp>
      <p:grpSp>
        <p:nvGrpSpPr>
          <p:cNvPr id="151" name="Google Shape;151;p13"/>
          <p:cNvGrpSpPr/>
          <p:nvPr/>
        </p:nvGrpSpPr>
        <p:grpSpPr>
          <a:xfrm>
            <a:off x="7135924" y="-240008"/>
            <a:ext cx="2783845" cy="2242937"/>
            <a:chOff x="4796185" y="1436474"/>
            <a:chExt cx="2628501" cy="2118176"/>
          </a:xfrm>
        </p:grpSpPr>
        <p:sp>
          <p:nvSpPr>
            <p:cNvPr id="152" name="Google Shape;152;p1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3"/>
          <p:cNvSpPr/>
          <p:nvPr/>
        </p:nvSpPr>
        <p:spPr>
          <a:xfrm flipH="1" rot="10800000">
            <a:off x="-1088049" y="4132290"/>
            <a:ext cx="2150713" cy="1075373"/>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3"/>
          <p:cNvGrpSpPr/>
          <p:nvPr/>
        </p:nvGrpSpPr>
        <p:grpSpPr>
          <a:xfrm flipH="1">
            <a:off x="-1222795" y="-21262"/>
            <a:ext cx="2285459" cy="1696917"/>
            <a:chOff x="4751825" y="1602825"/>
            <a:chExt cx="2628475" cy="1951825"/>
          </a:xfrm>
        </p:grpSpPr>
        <p:sp>
          <p:nvSpPr>
            <p:cNvPr id="156" name="Google Shape;156;p13"/>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6354237"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13"/>
          <p:cNvGrpSpPr/>
          <p:nvPr/>
        </p:nvGrpSpPr>
        <p:grpSpPr>
          <a:xfrm flipH="1" rot="10800000">
            <a:off x="8377886" y="2715804"/>
            <a:ext cx="3456741" cy="2785190"/>
            <a:chOff x="4796185" y="1436474"/>
            <a:chExt cx="2628501" cy="2118176"/>
          </a:xfrm>
        </p:grpSpPr>
        <p:sp>
          <p:nvSpPr>
            <p:cNvPr id="159" name="Google Shape;159;p1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solidFill>
          <a:schemeClr val="dk2"/>
        </a:solidFill>
      </p:bgPr>
    </p:bg>
    <p:spTree>
      <p:nvGrpSpPr>
        <p:cNvPr id="161" name="Shape 161"/>
        <p:cNvGrpSpPr/>
        <p:nvPr/>
      </p:nvGrpSpPr>
      <p:grpSpPr>
        <a:xfrm>
          <a:off x="0" y="0"/>
          <a:ext cx="0" cy="0"/>
          <a:chOff x="0" y="0"/>
          <a:chExt cx="0" cy="0"/>
        </a:xfrm>
      </p:grpSpPr>
      <p:sp>
        <p:nvSpPr>
          <p:cNvPr id="162" name="Google Shape;162;p14"/>
          <p:cNvSpPr/>
          <p:nvPr/>
        </p:nvSpPr>
        <p:spPr>
          <a:xfrm rot="10800000">
            <a:off x="7330950" y="2800241"/>
            <a:ext cx="4686746" cy="2343257"/>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rot="10800000">
            <a:off x="7330950" y="3432466"/>
            <a:ext cx="4686746" cy="234325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0" y="994350"/>
            <a:ext cx="9144000" cy="31548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4"/>
          <p:cNvGrpSpPr/>
          <p:nvPr/>
        </p:nvGrpSpPr>
        <p:grpSpPr>
          <a:xfrm rot="10800000">
            <a:off x="-385639" y="2715804"/>
            <a:ext cx="3456741" cy="2785190"/>
            <a:chOff x="4796185" y="1436474"/>
            <a:chExt cx="2628501" cy="2118176"/>
          </a:xfrm>
        </p:grpSpPr>
        <p:sp>
          <p:nvSpPr>
            <p:cNvPr id="166" name="Google Shape;166;p1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4"/>
          <p:cNvGrpSpPr/>
          <p:nvPr/>
        </p:nvGrpSpPr>
        <p:grpSpPr>
          <a:xfrm>
            <a:off x="6350311" y="-392214"/>
            <a:ext cx="3772162" cy="3040218"/>
            <a:chOff x="4796185" y="1436474"/>
            <a:chExt cx="2628501" cy="2118176"/>
          </a:xfrm>
        </p:grpSpPr>
        <p:sp>
          <p:nvSpPr>
            <p:cNvPr id="169" name="Google Shape;169;p1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4"/>
          <p:cNvSpPr/>
          <p:nvPr/>
        </p:nvSpPr>
        <p:spPr>
          <a:xfrm rot="10800000">
            <a:off x="3036788" y="4588632"/>
            <a:ext cx="1358037" cy="67899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4992263" y="-173393"/>
            <a:ext cx="1358037" cy="678992"/>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14"/>
          <p:cNvCxnSpPr/>
          <p:nvPr/>
        </p:nvCxnSpPr>
        <p:spPr>
          <a:xfrm>
            <a:off x="2019013" y="4450738"/>
            <a:ext cx="1569600" cy="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14"/>
          <p:cNvCxnSpPr/>
          <p:nvPr/>
        </p:nvCxnSpPr>
        <p:spPr>
          <a:xfrm>
            <a:off x="1414513" y="4588613"/>
            <a:ext cx="15696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14"/>
          <p:cNvCxnSpPr/>
          <p:nvPr/>
        </p:nvCxnSpPr>
        <p:spPr>
          <a:xfrm>
            <a:off x="6694013" y="473600"/>
            <a:ext cx="15696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14"/>
          <p:cNvCxnSpPr/>
          <p:nvPr/>
        </p:nvCxnSpPr>
        <p:spPr>
          <a:xfrm>
            <a:off x="6089513" y="611475"/>
            <a:ext cx="15696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14"/>
          <p:cNvCxnSpPr/>
          <p:nvPr/>
        </p:nvCxnSpPr>
        <p:spPr>
          <a:xfrm>
            <a:off x="6998813" y="4450738"/>
            <a:ext cx="1569600" cy="0"/>
          </a:xfrm>
          <a:prstGeom prst="straightConnector1">
            <a:avLst/>
          </a:prstGeom>
          <a:noFill/>
          <a:ln cap="flat" cmpd="sng" w="9525">
            <a:solidFill>
              <a:schemeClr val="accent2"/>
            </a:solidFill>
            <a:prstDash val="solid"/>
            <a:round/>
            <a:headEnd len="med" w="med" type="none"/>
            <a:tailEnd len="med" w="med" type="none"/>
          </a:ln>
        </p:spPr>
      </p:cxnSp>
      <p:cxnSp>
        <p:nvCxnSpPr>
          <p:cNvPr id="178" name="Google Shape;178;p14"/>
          <p:cNvCxnSpPr/>
          <p:nvPr/>
        </p:nvCxnSpPr>
        <p:spPr>
          <a:xfrm>
            <a:off x="6546713" y="4588613"/>
            <a:ext cx="1569600" cy="0"/>
          </a:xfrm>
          <a:prstGeom prst="straightConnector1">
            <a:avLst/>
          </a:prstGeom>
          <a:noFill/>
          <a:ln cap="flat" cmpd="sng" w="9525">
            <a:solidFill>
              <a:schemeClr val="accent2"/>
            </a:solidFill>
            <a:prstDash val="solid"/>
            <a:round/>
            <a:headEnd len="med" w="med" type="none"/>
            <a:tailEnd len="med" w="med" type="none"/>
          </a:ln>
        </p:spPr>
      </p:cxnSp>
      <p:grpSp>
        <p:nvGrpSpPr>
          <p:cNvPr id="179" name="Google Shape;179;p14"/>
          <p:cNvGrpSpPr/>
          <p:nvPr/>
        </p:nvGrpSpPr>
        <p:grpSpPr>
          <a:xfrm flipH="1">
            <a:off x="-690441" y="-233353"/>
            <a:ext cx="2610364" cy="2103349"/>
            <a:chOff x="4796185" y="1436474"/>
            <a:chExt cx="2628501" cy="2118176"/>
          </a:xfrm>
        </p:grpSpPr>
        <p:sp>
          <p:nvSpPr>
            <p:cNvPr id="180" name="Google Shape;180;p1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4"/>
          <p:cNvSpPr txBox="1"/>
          <p:nvPr>
            <p:ph type="title"/>
          </p:nvPr>
        </p:nvSpPr>
        <p:spPr>
          <a:xfrm>
            <a:off x="1570650" y="1189100"/>
            <a:ext cx="60027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2000"/>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83" name="Google Shape;183;p14"/>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84" name="Shape 184"/>
        <p:cNvGrpSpPr/>
        <p:nvPr/>
      </p:nvGrpSpPr>
      <p:grpSpPr>
        <a:xfrm>
          <a:off x="0" y="0"/>
          <a:ext cx="0" cy="0"/>
          <a:chOff x="0" y="0"/>
          <a:chExt cx="0" cy="0"/>
        </a:xfrm>
      </p:grpSpPr>
      <p:sp>
        <p:nvSpPr>
          <p:cNvPr id="185" name="Google Shape;185;p15"/>
          <p:cNvSpPr/>
          <p:nvPr/>
        </p:nvSpPr>
        <p:spPr>
          <a:xfrm rot="5400000">
            <a:off x="6036666" y="1886866"/>
            <a:ext cx="1891302" cy="3782534"/>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flipH="1" rot="5400000">
            <a:off x="2575266" y="-998659"/>
            <a:ext cx="1891302" cy="3782534"/>
          </a:xfrm>
          <a:custGeom>
            <a:rect b="b" l="l" r="r" t="t"/>
            <a:pathLst>
              <a:path extrusionOk="0" h="107344" w="53673">
                <a:moveTo>
                  <a:pt x="0" y="0"/>
                </a:moveTo>
                <a:lnTo>
                  <a:pt x="0" y="107344"/>
                </a:lnTo>
                <a:lnTo>
                  <a:pt x="53672" y="536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5"/>
          <p:cNvGrpSpPr/>
          <p:nvPr/>
        </p:nvGrpSpPr>
        <p:grpSpPr>
          <a:xfrm>
            <a:off x="6615161" y="-261206"/>
            <a:ext cx="3456741" cy="2785190"/>
            <a:chOff x="4796185" y="1436474"/>
            <a:chExt cx="2628501" cy="2118176"/>
          </a:xfrm>
        </p:grpSpPr>
        <p:sp>
          <p:nvSpPr>
            <p:cNvPr id="188" name="Google Shape;188;p15"/>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5"/>
          <p:cNvSpPr/>
          <p:nvPr/>
        </p:nvSpPr>
        <p:spPr>
          <a:xfrm>
            <a:off x="-106050" y="1044475"/>
            <a:ext cx="9311400" cy="30531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flipH="1">
            <a:off x="-1707974" y="-50198"/>
            <a:ext cx="2718895" cy="2018773"/>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rot="-5400000">
            <a:off x="8473776" y="2838695"/>
            <a:ext cx="1643650" cy="3289861"/>
          </a:xfrm>
          <a:custGeom>
            <a:rect b="b" l="l" r="r" t="t"/>
            <a:pathLst>
              <a:path extrusionOk="0" h="51380" w="25671">
                <a:moveTo>
                  <a:pt x="0" y="1"/>
                </a:moveTo>
                <a:lnTo>
                  <a:pt x="0" y="51379"/>
                </a:lnTo>
                <a:lnTo>
                  <a:pt x="25671" y="2569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txBox="1"/>
          <p:nvPr>
            <p:ph type="title"/>
          </p:nvPr>
        </p:nvSpPr>
        <p:spPr>
          <a:xfrm>
            <a:off x="2391900" y="311566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4" name="Google Shape;194;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95" name="Google Shape;195;p15"/>
          <p:cNvGrpSpPr/>
          <p:nvPr/>
        </p:nvGrpSpPr>
        <p:grpSpPr>
          <a:xfrm rot="10800000">
            <a:off x="-152389" y="2715804"/>
            <a:ext cx="3456741" cy="2785190"/>
            <a:chOff x="4796185" y="1436474"/>
            <a:chExt cx="2628501" cy="2118176"/>
          </a:xfrm>
        </p:grpSpPr>
        <p:sp>
          <p:nvSpPr>
            <p:cNvPr id="196" name="Google Shape;196;p15"/>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98" name="Shape 198"/>
        <p:cNvGrpSpPr/>
        <p:nvPr/>
      </p:nvGrpSpPr>
      <p:grpSpPr>
        <a:xfrm>
          <a:off x="0" y="0"/>
          <a:ext cx="0" cy="0"/>
          <a:chOff x="0" y="0"/>
          <a:chExt cx="0" cy="0"/>
        </a:xfrm>
      </p:grpSpPr>
      <p:grpSp>
        <p:nvGrpSpPr>
          <p:cNvPr id="199" name="Google Shape;199;p16"/>
          <p:cNvGrpSpPr/>
          <p:nvPr/>
        </p:nvGrpSpPr>
        <p:grpSpPr>
          <a:xfrm flipH="1" rot="10800000">
            <a:off x="6289234" y="2393131"/>
            <a:ext cx="3807646" cy="3069025"/>
            <a:chOff x="4796185" y="1436474"/>
            <a:chExt cx="2628501" cy="2118176"/>
          </a:xfrm>
        </p:grpSpPr>
        <p:sp>
          <p:nvSpPr>
            <p:cNvPr id="200" name="Google Shape;200;p1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6"/>
          <p:cNvGrpSpPr/>
          <p:nvPr/>
        </p:nvGrpSpPr>
        <p:grpSpPr>
          <a:xfrm flipH="1">
            <a:off x="3998209" y="-392119"/>
            <a:ext cx="3807646" cy="3069025"/>
            <a:chOff x="4796185" y="1436474"/>
            <a:chExt cx="2628501" cy="2118176"/>
          </a:xfrm>
        </p:grpSpPr>
        <p:sp>
          <p:nvSpPr>
            <p:cNvPr id="203" name="Google Shape;203;p1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6"/>
          <p:cNvGrpSpPr/>
          <p:nvPr/>
        </p:nvGrpSpPr>
        <p:grpSpPr>
          <a:xfrm rot="10800000">
            <a:off x="-1075630" y="2402431"/>
            <a:ext cx="3807646" cy="3069025"/>
            <a:chOff x="4796185" y="1436474"/>
            <a:chExt cx="2628501" cy="2118176"/>
          </a:xfrm>
        </p:grpSpPr>
        <p:sp>
          <p:nvSpPr>
            <p:cNvPr id="206" name="Google Shape;206;p1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6"/>
          <p:cNvSpPr/>
          <p:nvPr/>
        </p:nvSpPr>
        <p:spPr>
          <a:xfrm flipH="1">
            <a:off x="-1868651" y="-660538"/>
            <a:ext cx="3696139" cy="184796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3450600" y="922650"/>
            <a:ext cx="5693400" cy="32877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txBox="1"/>
          <p:nvPr>
            <p:ph type="title"/>
          </p:nvPr>
        </p:nvSpPr>
        <p:spPr>
          <a:xfrm>
            <a:off x="4708750" y="1159425"/>
            <a:ext cx="3722100" cy="18543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1" name="Google Shape;211;p16"/>
          <p:cNvSpPr txBox="1"/>
          <p:nvPr>
            <p:ph idx="1" type="subTitle"/>
          </p:nvPr>
        </p:nvSpPr>
        <p:spPr>
          <a:xfrm>
            <a:off x="4708700" y="3013713"/>
            <a:ext cx="3722100" cy="10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
    <p:bg>
      <p:bgPr>
        <a:solidFill>
          <a:schemeClr val="dk2"/>
        </a:solidFill>
      </p:bgPr>
    </p:bg>
    <p:spTree>
      <p:nvGrpSpPr>
        <p:cNvPr id="212" name="Shape 212"/>
        <p:cNvGrpSpPr/>
        <p:nvPr/>
      </p:nvGrpSpPr>
      <p:grpSpPr>
        <a:xfrm>
          <a:off x="0" y="0"/>
          <a:ext cx="0" cy="0"/>
          <a:chOff x="0" y="0"/>
          <a:chExt cx="0" cy="0"/>
        </a:xfrm>
      </p:grpSpPr>
      <p:grpSp>
        <p:nvGrpSpPr>
          <p:cNvPr id="213" name="Google Shape;213;p17"/>
          <p:cNvGrpSpPr/>
          <p:nvPr/>
        </p:nvGrpSpPr>
        <p:grpSpPr>
          <a:xfrm>
            <a:off x="3243561" y="-239996"/>
            <a:ext cx="3456741" cy="2785190"/>
            <a:chOff x="4796185" y="1436474"/>
            <a:chExt cx="2628501" cy="2118176"/>
          </a:xfrm>
        </p:grpSpPr>
        <p:sp>
          <p:nvSpPr>
            <p:cNvPr id="214" name="Google Shape;214;p17"/>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7"/>
          <p:cNvGrpSpPr/>
          <p:nvPr/>
        </p:nvGrpSpPr>
        <p:grpSpPr>
          <a:xfrm>
            <a:off x="-1590366" y="-173392"/>
            <a:ext cx="3164443" cy="1598916"/>
            <a:chOff x="3152183" y="-149500"/>
            <a:chExt cx="3413271" cy="1724642"/>
          </a:xfrm>
        </p:grpSpPr>
        <p:sp>
          <p:nvSpPr>
            <p:cNvPr id="217" name="Google Shape;217;p17"/>
            <p:cNvSpPr/>
            <p:nvPr/>
          </p:nvSpPr>
          <p:spPr>
            <a:xfrm rot="5400000">
              <a:off x="4005484" y="-984827"/>
              <a:ext cx="1706667" cy="3413271"/>
            </a:xfrm>
            <a:custGeom>
              <a:rect b="b" l="l" r="r" t="t"/>
              <a:pathLst>
                <a:path extrusionOk="0" h="107344" w="53673">
                  <a:moveTo>
                    <a:pt x="0" y="0"/>
                  </a:moveTo>
                  <a:lnTo>
                    <a:pt x="0" y="107344"/>
                  </a:lnTo>
                  <a:lnTo>
                    <a:pt x="53672" y="536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rot="5400000">
              <a:off x="4367571" y="-641538"/>
              <a:ext cx="982493" cy="1966570"/>
            </a:xfrm>
            <a:custGeom>
              <a:rect b="b" l="l" r="r" t="t"/>
              <a:pathLst>
                <a:path extrusionOk="0" h="51380" w="25671">
                  <a:moveTo>
                    <a:pt x="0" y="1"/>
                  </a:moveTo>
                  <a:lnTo>
                    <a:pt x="0" y="51379"/>
                  </a:lnTo>
                  <a:lnTo>
                    <a:pt x="25671" y="2569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17"/>
          <p:cNvSpPr/>
          <p:nvPr/>
        </p:nvSpPr>
        <p:spPr>
          <a:xfrm>
            <a:off x="0" y="1044550"/>
            <a:ext cx="5693400" cy="30531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rot="-5400000">
            <a:off x="-916499" y="2838695"/>
            <a:ext cx="1643650" cy="3289861"/>
          </a:xfrm>
          <a:custGeom>
            <a:rect b="b" l="l" r="r" t="t"/>
            <a:pathLst>
              <a:path extrusionOk="0" h="51380" w="25671">
                <a:moveTo>
                  <a:pt x="0" y="1"/>
                </a:moveTo>
                <a:lnTo>
                  <a:pt x="0" y="51379"/>
                </a:lnTo>
                <a:lnTo>
                  <a:pt x="25671" y="2569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txBox="1"/>
          <p:nvPr>
            <p:ph type="title"/>
          </p:nvPr>
        </p:nvSpPr>
        <p:spPr>
          <a:xfrm>
            <a:off x="624900" y="1486059"/>
            <a:ext cx="4355400" cy="729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2" name="Google Shape;222;p17"/>
          <p:cNvSpPr txBox="1"/>
          <p:nvPr>
            <p:ph idx="1" type="subTitle"/>
          </p:nvPr>
        </p:nvSpPr>
        <p:spPr>
          <a:xfrm>
            <a:off x="624900" y="2280613"/>
            <a:ext cx="4355400" cy="149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solidFill>
                  <a:schemeClr val="dk1"/>
                </a:solidFill>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_1">
    <p:bg>
      <p:bgPr>
        <a:solidFill>
          <a:schemeClr val="dk2"/>
        </a:solidFill>
      </p:bgPr>
    </p:bg>
    <p:spTree>
      <p:nvGrpSpPr>
        <p:cNvPr id="223" name="Shape 223"/>
        <p:cNvGrpSpPr/>
        <p:nvPr/>
      </p:nvGrpSpPr>
      <p:grpSpPr>
        <a:xfrm>
          <a:off x="0" y="0"/>
          <a:ext cx="0" cy="0"/>
          <a:chOff x="0" y="0"/>
          <a:chExt cx="0" cy="0"/>
        </a:xfrm>
      </p:grpSpPr>
      <p:sp>
        <p:nvSpPr>
          <p:cNvPr id="224" name="Google Shape;224;p18"/>
          <p:cNvSpPr/>
          <p:nvPr/>
        </p:nvSpPr>
        <p:spPr>
          <a:xfrm rot="5400000">
            <a:off x="8244216" y="2351864"/>
            <a:ext cx="1891302" cy="3782534"/>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8"/>
          <p:cNvGrpSpPr/>
          <p:nvPr/>
        </p:nvGrpSpPr>
        <p:grpSpPr>
          <a:xfrm flipH="1">
            <a:off x="2481561" y="-239996"/>
            <a:ext cx="3456741" cy="2785190"/>
            <a:chOff x="4796185" y="1436474"/>
            <a:chExt cx="2628501" cy="2118176"/>
          </a:xfrm>
        </p:grpSpPr>
        <p:sp>
          <p:nvSpPr>
            <p:cNvPr id="226" name="Google Shape;226;p18"/>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8"/>
          <p:cNvGrpSpPr/>
          <p:nvPr/>
        </p:nvGrpSpPr>
        <p:grpSpPr>
          <a:xfrm>
            <a:off x="7607657" y="-173392"/>
            <a:ext cx="3164443" cy="1598916"/>
            <a:chOff x="3152183" y="-149500"/>
            <a:chExt cx="3413271" cy="1724642"/>
          </a:xfrm>
        </p:grpSpPr>
        <p:sp>
          <p:nvSpPr>
            <p:cNvPr id="229" name="Google Shape;229;p18"/>
            <p:cNvSpPr/>
            <p:nvPr/>
          </p:nvSpPr>
          <p:spPr>
            <a:xfrm rot="5400000">
              <a:off x="4005484" y="-984827"/>
              <a:ext cx="1706667" cy="3413271"/>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rot="5400000">
              <a:off x="4367571" y="-641538"/>
              <a:ext cx="982493" cy="1966570"/>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8"/>
          <p:cNvSpPr/>
          <p:nvPr/>
        </p:nvSpPr>
        <p:spPr>
          <a:xfrm>
            <a:off x="3489492" y="1044550"/>
            <a:ext cx="5693400" cy="30531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rot="-5400000">
            <a:off x="2894951" y="2838695"/>
            <a:ext cx="1643650" cy="3289861"/>
          </a:xfrm>
          <a:custGeom>
            <a:rect b="b" l="l" r="r" t="t"/>
            <a:pathLst>
              <a:path extrusionOk="0" h="51380" w="25671">
                <a:moveTo>
                  <a:pt x="0" y="1"/>
                </a:moveTo>
                <a:lnTo>
                  <a:pt x="0" y="51379"/>
                </a:lnTo>
                <a:lnTo>
                  <a:pt x="25671" y="2569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txBox="1"/>
          <p:nvPr>
            <p:ph type="title"/>
          </p:nvPr>
        </p:nvSpPr>
        <p:spPr>
          <a:xfrm>
            <a:off x="4075500" y="1486046"/>
            <a:ext cx="4355400" cy="72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 name="Google Shape;234;p18"/>
          <p:cNvSpPr txBox="1"/>
          <p:nvPr>
            <p:ph idx="1" type="subTitle"/>
          </p:nvPr>
        </p:nvSpPr>
        <p:spPr>
          <a:xfrm>
            <a:off x="4075500" y="2280625"/>
            <a:ext cx="4355400" cy="1499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a:solidFill>
                  <a:schemeClr val="dk1"/>
                </a:solidFill>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SECTION_TITLE_AND_DESCRIPTION_1_1_1">
    <p:spTree>
      <p:nvGrpSpPr>
        <p:cNvPr id="235" name="Shape 235"/>
        <p:cNvGrpSpPr/>
        <p:nvPr/>
      </p:nvGrpSpPr>
      <p:grpSpPr>
        <a:xfrm>
          <a:off x="0" y="0"/>
          <a:ext cx="0" cy="0"/>
          <a:chOff x="0" y="0"/>
          <a:chExt cx="0" cy="0"/>
        </a:xfrm>
      </p:grpSpPr>
      <p:sp>
        <p:nvSpPr>
          <p:cNvPr id="236" name="Google Shape;236;p19"/>
          <p:cNvSpPr/>
          <p:nvPr/>
        </p:nvSpPr>
        <p:spPr>
          <a:xfrm flipH="1">
            <a:off x="713076" y="-38899"/>
            <a:ext cx="2401698" cy="1200777"/>
          </a:xfrm>
          <a:custGeom>
            <a:rect b="b" l="l" r="r" t="t"/>
            <a:pathLst>
              <a:path extrusionOk="0" h="13605" w="27207">
                <a:moveTo>
                  <a:pt x="0" y="0"/>
                </a:moveTo>
                <a:lnTo>
                  <a:pt x="13603" y="13604"/>
                </a:lnTo>
                <a:lnTo>
                  <a:pt x="27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9"/>
          <p:cNvGrpSpPr/>
          <p:nvPr/>
        </p:nvGrpSpPr>
        <p:grpSpPr>
          <a:xfrm flipH="1" rot="10800000">
            <a:off x="5759099" y="2869644"/>
            <a:ext cx="3456741" cy="2785190"/>
            <a:chOff x="4796185" y="1436474"/>
            <a:chExt cx="2628501" cy="2118176"/>
          </a:xfrm>
        </p:grpSpPr>
        <p:sp>
          <p:nvSpPr>
            <p:cNvPr id="238" name="Google Shape;238;p1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6615161" y="-261206"/>
            <a:ext cx="3456741" cy="2785190"/>
            <a:chOff x="4796185" y="1436474"/>
            <a:chExt cx="2628501" cy="2118176"/>
          </a:xfrm>
        </p:grpSpPr>
        <p:sp>
          <p:nvSpPr>
            <p:cNvPr id="241" name="Google Shape;241;p1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9"/>
          <p:cNvSpPr/>
          <p:nvPr/>
        </p:nvSpPr>
        <p:spPr>
          <a:xfrm rot="5400000">
            <a:off x="-502463" y="-629566"/>
            <a:ext cx="910871" cy="1823219"/>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rot="10800000">
            <a:off x="-181396" y="4454164"/>
            <a:ext cx="1788996" cy="894461"/>
          </a:xfrm>
          <a:custGeom>
            <a:rect b="b" l="l" r="r" t="t"/>
            <a:pathLst>
              <a:path extrusionOk="0" h="13605" w="27207">
                <a:moveTo>
                  <a:pt x="0" y="0"/>
                </a:moveTo>
                <a:lnTo>
                  <a:pt x="13603" y="13604"/>
                </a:lnTo>
                <a:lnTo>
                  <a:pt x="27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txBox="1"/>
          <p:nvPr>
            <p:ph type="title"/>
          </p:nvPr>
        </p:nvSpPr>
        <p:spPr>
          <a:xfrm>
            <a:off x="713100" y="1589013"/>
            <a:ext cx="3273300" cy="729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6" name="Google Shape;246;p19"/>
          <p:cNvSpPr txBox="1"/>
          <p:nvPr>
            <p:ph idx="1" type="subTitle"/>
          </p:nvPr>
        </p:nvSpPr>
        <p:spPr>
          <a:xfrm>
            <a:off x="713100" y="2383588"/>
            <a:ext cx="3273300" cy="117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solidFill>
                  <a:schemeClr val="dk1"/>
                </a:solidFill>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47" name="Shape 247"/>
        <p:cNvGrpSpPr/>
        <p:nvPr/>
      </p:nvGrpSpPr>
      <p:grpSpPr>
        <a:xfrm>
          <a:off x="0" y="0"/>
          <a:ext cx="0" cy="0"/>
          <a:chOff x="0" y="0"/>
          <a:chExt cx="0" cy="0"/>
        </a:xfrm>
      </p:grpSpPr>
      <p:sp>
        <p:nvSpPr>
          <p:cNvPr id="248" name="Google Shape;248;p20"/>
          <p:cNvSpPr txBox="1"/>
          <p:nvPr>
            <p:ph idx="1" type="body"/>
          </p:nvPr>
        </p:nvSpPr>
        <p:spPr>
          <a:xfrm>
            <a:off x="720000" y="1222325"/>
            <a:ext cx="3729600" cy="3381900"/>
          </a:xfrm>
          <a:prstGeom prst="rect">
            <a:avLst/>
          </a:prstGeom>
        </p:spPr>
        <p:txBody>
          <a:bodyPr anchorCtr="0" anchor="b"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15000"/>
              </a:lnSpc>
              <a:spcBef>
                <a:spcPts val="1000"/>
              </a:spcBef>
              <a:spcAft>
                <a:spcPts val="0"/>
              </a:spcAft>
              <a:buSzPts val="1500"/>
              <a:buChar char="○"/>
              <a:defRPr/>
            </a:lvl2pPr>
            <a:lvl3pPr indent="-323850" lvl="2" marL="1371600" rtl="0">
              <a:lnSpc>
                <a:spcPct val="115000"/>
              </a:lnSpc>
              <a:spcBef>
                <a:spcPts val="1600"/>
              </a:spcBef>
              <a:spcAft>
                <a:spcPts val="0"/>
              </a:spcAft>
              <a:buSzPts val="1500"/>
              <a:buChar char="■"/>
              <a:defRPr/>
            </a:lvl3pPr>
            <a:lvl4pPr indent="-323850" lvl="3" marL="1828800" rtl="0">
              <a:lnSpc>
                <a:spcPct val="115000"/>
              </a:lnSpc>
              <a:spcBef>
                <a:spcPts val="1600"/>
              </a:spcBef>
              <a:spcAft>
                <a:spcPts val="0"/>
              </a:spcAft>
              <a:buSzPts val="1500"/>
              <a:buChar char="●"/>
              <a:defRPr/>
            </a:lvl4pPr>
            <a:lvl5pPr indent="-323850" lvl="4" marL="2286000" rtl="0">
              <a:lnSpc>
                <a:spcPct val="115000"/>
              </a:lnSpc>
              <a:spcBef>
                <a:spcPts val="1600"/>
              </a:spcBef>
              <a:spcAft>
                <a:spcPts val="0"/>
              </a:spcAft>
              <a:buSzPts val="1500"/>
              <a:buChar char="○"/>
              <a:defRPr/>
            </a:lvl5pPr>
            <a:lvl6pPr indent="-323850" lvl="5" marL="2743200" rtl="0">
              <a:lnSpc>
                <a:spcPct val="115000"/>
              </a:lnSpc>
              <a:spcBef>
                <a:spcPts val="1600"/>
              </a:spcBef>
              <a:spcAft>
                <a:spcPts val="0"/>
              </a:spcAft>
              <a:buSzPts val="1500"/>
              <a:buChar char="■"/>
              <a:defRPr/>
            </a:lvl6pPr>
            <a:lvl7pPr indent="-323850" lvl="6" marL="3200400" rtl="0">
              <a:lnSpc>
                <a:spcPct val="115000"/>
              </a:lnSpc>
              <a:spcBef>
                <a:spcPts val="1600"/>
              </a:spcBef>
              <a:spcAft>
                <a:spcPts val="0"/>
              </a:spcAft>
              <a:buSzPts val="1500"/>
              <a:buChar char="●"/>
              <a:defRPr/>
            </a:lvl7pPr>
            <a:lvl8pPr indent="-323850" lvl="7" marL="3657600" rtl="0">
              <a:lnSpc>
                <a:spcPct val="115000"/>
              </a:lnSpc>
              <a:spcBef>
                <a:spcPts val="1600"/>
              </a:spcBef>
              <a:spcAft>
                <a:spcPts val="0"/>
              </a:spcAft>
              <a:buSzPts val="1500"/>
              <a:buChar char="○"/>
              <a:defRPr/>
            </a:lvl8pPr>
            <a:lvl9pPr indent="-323850" lvl="8" marL="4114800" rtl="0">
              <a:lnSpc>
                <a:spcPct val="115000"/>
              </a:lnSpc>
              <a:spcBef>
                <a:spcPts val="1600"/>
              </a:spcBef>
              <a:spcAft>
                <a:spcPts val="1600"/>
              </a:spcAft>
              <a:buSzPts val="1500"/>
              <a:buChar char="■"/>
              <a:defRPr/>
            </a:lvl9pPr>
          </a:lstStyle>
          <a:p/>
        </p:txBody>
      </p:sp>
      <p:sp>
        <p:nvSpPr>
          <p:cNvPr id="249" name="Google Shape;249;p20"/>
          <p:cNvSpPr txBox="1"/>
          <p:nvPr>
            <p:ph idx="2" type="body"/>
          </p:nvPr>
        </p:nvSpPr>
        <p:spPr>
          <a:xfrm>
            <a:off x="4694500" y="1222325"/>
            <a:ext cx="3729600" cy="33819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00">
                <a:latin typeface="Hind Madurai"/>
                <a:ea typeface="Hind Madurai"/>
                <a:cs typeface="Hind Madurai"/>
                <a:sym typeface="Hind Madurai"/>
              </a:defRPr>
            </a:lvl1pPr>
            <a:lvl2pPr indent="-323850" lvl="1" marL="914400" rtl="0">
              <a:lnSpc>
                <a:spcPct val="115000"/>
              </a:lnSpc>
              <a:spcBef>
                <a:spcPts val="1000"/>
              </a:spcBef>
              <a:spcAft>
                <a:spcPts val="0"/>
              </a:spcAft>
              <a:buSzPts val="1500"/>
              <a:buChar char="○"/>
              <a:defRPr/>
            </a:lvl2pPr>
            <a:lvl3pPr indent="-323850" lvl="2" marL="1371600" rtl="0">
              <a:lnSpc>
                <a:spcPct val="115000"/>
              </a:lnSpc>
              <a:spcBef>
                <a:spcPts val="1600"/>
              </a:spcBef>
              <a:spcAft>
                <a:spcPts val="0"/>
              </a:spcAft>
              <a:buSzPts val="1500"/>
              <a:buChar char="■"/>
              <a:defRPr/>
            </a:lvl3pPr>
            <a:lvl4pPr indent="-323850" lvl="3" marL="1828800" rtl="0">
              <a:lnSpc>
                <a:spcPct val="115000"/>
              </a:lnSpc>
              <a:spcBef>
                <a:spcPts val="1600"/>
              </a:spcBef>
              <a:spcAft>
                <a:spcPts val="0"/>
              </a:spcAft>
              <a:buSzPts val="1500"/>
              <a:buChar char="●"/>
              <a:defRPr/>
            </a:lvl4pPr>
            <a:lvl5pPr indent="-323850" lvl="4" marL="2286000" rtl="0">
              <a:lnSpc>
                <a:spcPct val="115000"/>
              </a:lnSpc>
              <a:spcBef>
                <a:spcPts val="1600"/>
              </a:spcBef>
              <a:spcAft>
                <a:spcPts val="0"/>
              </a:spcAft>
              <a:buSzPts val="1500"/>
              <a:buChar char="○"/>
              <a:defRPr/>
            </a:lvl5pPr>
            <a:lvl6pPr indent="-323850" lvl="5" marL="2743200" rtl="0">
              <a:lnSpc>
                <a:spcPct val="115000"/>
              </a:lnSpc>
              <a:spcBef>
                <a:spcPts val="1600"/>
              </a:spcBef>
              <a:spcAft>
                <a:spcPts val="0"/>
              </a:spcAft>
              <a:buSzPts val="1500"/>
              <a:buChar char="■"/>
              <a:defRPr/>
            </a:lvl6pPr>
            <a:lvl7pPr indent="-323850" lvl="6" marL="3200400" rtl="0">
              <a:lnSpc>
                <a:spcPct val="115000"/>
              </a:lnSpc>
              <a:spcBef>
                <a:spcPts val="1600"/>
              </a:spcBef>
              <a:spcAft>
                <a:spcPts val="0"/>
              </a:spcAft>
              <a:buSzPts val="1500"/>
              <a:buChar char="●"/>
              <a:defRPr/>
            </a:lvl7pPr>
            <a:lvl8pPr indent="-323850" lvl="7" marL="3657600" rtl="0">
              <a:lnSpc>
                <a:spcPct val="115000"/>
              </a:lnSpc>
              <a:spcBef>
                <a:spcPts val="1600"/>
              </a:spcBef>
              <a:spcAft>
                <a:spcPts val="0"/>
              </a:spcAft>
              <a:buSzPts val="1500"/>
              <a:buChar char="○"/>
              <a:defRPr/>
            </a:lvl8pPr>
            <a:lvl9pPr indent="-323850" lvl="8" marL="4114800" rtl="0">
              <a:lnSpc>
                <a:spcPct val="115000"/>
              </a:lnSpc>
              <a:spcBef>
                <a:spcPts val="1600"/>
              </a:spcBef>
              <a:spcAft>
                <a:spcPts val="1600"/>
              </a:spcAft>
              <a:buSzPts val="1500"/>
              <a:buChar char="■"/>
              <a:defRPr/>
            </a:lvl9pPr>
          </a:lstStyle>
          <a:p/>
        </p:txBody>
      </p:sp>
      <p:sp>
        <p:nvSpPr>
          <p:cNvPr id="250" name="Google Shape;250;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1" name="Google Shape;251;p20"/>
          <p:cNvSpPr/>
          <p:nvPr/>
        </p:nvSpPr>
        <p:spPr>
          <a:xfrm rot="10800000">
            <a:off x="-2874837" y="2390256"/>
            <a:ext cx="3807609" cy="2827999"/>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0"/>
          <p:cNvGrpSpPr/>
          <p:nvPr/>
        </p:nvGrpSpPr>
        <p:grpSpPr>
          <a:xfrm>
            <a:off x="7273940" y="-315944"/>
            <a:ext cx="2528355" cy="2037685"/>
            <a:chOff x="4796185" y="1436474"/>
            <a:chExt cx="2628501" cy="2118176"/>
          </a:xfrm>
        </p:grpSpPr>
        <p:sp>
          <p:nvSpPr>
            <p:cNvPr id="253" name="Google Shape;253;p20"/>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4" name="Shape 24"/>
        <p:cNvGrpSpPr/>
        <p:nvPr/>
      </p:nvGrpSpPr>
      <p:grpSpPr>
        <a:xfrm>
          <a:off x="0" y="0"/>
          <a:ext cx="0" cy="0"/>
          <a:chOff x="0" y="0"/>
          <a:chExt cx="0" cy="0"/>
        </a:xfrm>
      </p:grpSpPr>
      <p:sp>
        <p:nvSpPr>
          <p:cNvPr id="25" name="Google Shape;25;p3"/>
          <p:cNvSpPr/>
          <p:nvPr/>
        </p:nvSpPr>
        <p:spPr>
          <a:xfrm flipH="1" rot="5400000">
            <a:off x="2786641" y="2456607"/>
            <a:ext cx="1891302" cy="3782534"/>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8225466" y="2380407"/>
            <a:ext cx="1891302" cy="3782534"/>
          </a:xfrm>
          <a:custGeom>
            <a:rect b="b" l="l" r="r" t="t"/>
            <a:pathLst>
              <a:path extrusionOk="0" h="107344" w="53673">
                <a:moveTo>
                  <a:pt x="0" y="0"/>
                </a:moveTo>
                <a:lnTo>
                  <a:pt x="0" y="107344"/>
                </a:lnTo>
                <a:lnTo>
                  <a:pt x="53672" y="5367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a:off x="6615161" y="-261206"/>
            <a:ext cx="3456741" cy="2785190"/>
            <a:chOff x="4796185" y="1436474"/>
            <a:chExt cx="2628501" cy="2118176"/>
          </a:xfrm>
        </p:grpSpPr>
        <p:sp>
          <p:nvSpPr>
            <p:cNvPr id="28" name="Google Shape;28;p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3"/>
          <p:cNvSpPr/>
          <p:nvPr/>
        </p:nvSpPr>
        <p:spPr>
          <a:xfrm flipH="1" rot="5400000">
            <a:off x="3374240" y="3455937"/>
            <a:ext cx="1239524" cy="2481012"/>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2941702" y="-57508"/>
            <a:ext cx="1679333" cy="1247021"/>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471810" y="869250"/>
            <a:ext cx="5693400" cy="34152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5400000">
            <a:off x="8473776" y="2838695"/>
            <a:ext cx="1643650" cy="3289861"/>
          </a:xfrm>
          <a:custGeom>
            <a:rect b="b" l="l" r="r" t="t"/>
            <a:pathLst>
              <a:path extrusionOk="0" h="51380" w="25671">
                <a:moveTo>
                  <a:pt x="0" y="1"/>
                </a:moveTo>
                <a:lnTo>
                  <a:pt x="0" y="51379"/>
                </a:lnTo>
                <a:lnTo>
                  <a:pt x="25671" y="2569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txBox="1"/>
          <p:nvPr>
            <p:ph type="title"/>
          </p:nvPr>
        </p:nvSpPr>
        <p:spPr>
          <a:xfrm>
            <a:off x="3363300" y="1836750"/>
            <a:ext cx="5067600" cy="17922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hasCustomPrompt="1" idx="2" type="title"/>
          </p:nvPr>
        </p:nvSpPr>
        <p:spPr>
          <a:xfrm>
            <a:off x="3363300" y="994950"/>
            <a:ext cx="5067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 name="Google Shape;36;p3"/>
          <p:cNvSpPr txBox="1"/>
          <p:nvPr>
            <p:ph idx="1" type="subTitle"/>
          </p:nvPr>
        </p:nvSpPr>
        <p:spPr>
          <a:xfrm>
            <a:off x="3363300" y="3669150"/>
            <a:ext cx="5067600" cy="47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8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55" name="Shape 255"/>
        <p:cNvGrpSpPr/>
        <p:nvPr/>
      </p:nvGrpSpPr>
      <p:grpSpPr>
        <a:xfrm>
          <a:off x="0" y="0"/>
          <a:ext cx="0" cy="0"/>
          <a:chOff x="0" y="0"/>
          <a:chExt cx="0" cy="0"/>
        </a:xfrm>
      </p:grpSpPr>
      <p:sp>
        <p:nvSpPr>
          <p:cNvPr id="256" name="Google Shape;256;p21"/>
          <p:cNvSpPr/>
          <p:nvPr/>
        </p:nvSpPr>
        <p:spPr>
          <a:xfrm rot="10800000">
            <a:off x="-3017525" y="2800241"/>
            <a:ext cx="4686746" cy="2343257"/>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0" y="2502750"/>
            <a:ext cx="9144000" cy="20025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rot="-5400000">
            <a:off x="8454066" y="2380407"/>
            <a:ext cx="1891302" cy="3782534"/>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7909942" y="-57508"/>
            <a:ext cx="1679333" cy="1247021"/>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rot="-5400000">
            <a:off x="8518246" y="3379737"/>
            <a:ext cx="1239524" cy="2481012"/>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rot="10800000">
            <a:off x="-2788925" y="3432466"/>
            <a:ext cx="4686746" cy="234325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flipH="1">
            <a:off x="-2566939" y="-262856"/>
            <a:ext cx="3456741" cy="2785190"/>
            <a:chOff x="4796185" y="1436474"/>
            <a:chExt cx="2628501" cy="2118176"/>
          </a:xfrm>
        </p:grpSpPr>
        <p:sp>
          <p:nvSpPr>
            <p:cNvPr id="263" name="Google Shape;263;p21"/>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6" name="Google Shape;266;p21"/>
          <p:cNvSpPr txBox="1"/>
          <p:nvPr>
            <p:ph idx="2" type="title"/>
          </p:nvPr>
        </p:nvSpPr>
        <p:spPr>
          <a:xfrm>
            <a:off x="720011" y="2805450"/>
            <a:ext cx="23511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67" name="Google Shape;267;p21"/>
          <p:cNvSpPr txBox="1"/>
          <p:nvPr>
            <p:ph idx="1" type="subTitle"/>
          </p:nvPr>
        </p:nvSpPr>
        <p:spPr>
          <a:xfrm>
            <a:off x="720011" y="3333150"/>
            <a:ext cx="2351100" cy="869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68" name="Google Shape;268;p21"/>
          <p:cNvSpPr txBox="1"/>
          <p:nvPr>
            <p:ph idx="3" type="title"/>
          </p:nvPr>
        </p:nvSpPr>
        <p:spPr>
          <a:xfrm>
            <a:off x="3396455" y="2805450"/>
            <a:ext cx="23511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69" name="Google Shape;269;p21"/>
          <p:cNvSpPr txBox="1"/>
          <p:nvPr>
            <p:ph idx="4" type="subTitle"/>
          </p:nvPr>
        </p:nvSpPr>
        <p:spPr>
          <a:xfrm>
            <a:off x="3396455" y="3333150"/>
            <a:ext cx="2351100" cy="869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70" name="Google Shape;270;p21"/>
          <p:cNvSpPr txBox="1"/>
          <p:nvPr>
            <p:ph idx="5" type="title"/>
          </p:nvPr>
        </p:nvSpPr>
        <p:spPr>
          <a:xfrm>
            <a:off x="6072899" y="2805450"/>
            <a:ext cx="23511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71" name="Google Shape;271;p21"/>
          <p:cNvSpPr txBox="1"/>
          <p:nvPr>
            <p:ph idx="6" type="subTitle"/>
          </p:nvPr>
        </p:nvSpPr>
        <p:spPr>
          <a:xfrm>
            <a:off x="6072899" y="3333150"/>
            <a:ext cx="2351100" cy="869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72" name="Shape 272"/>
        <p:cNvGrpSpPr/>
        <p:nvPr/>
      </p:nvGrpSpPr>
      <p:grpSpPr>
        <a:xfrm>
          <a:off x="0" y="0"/>
          <a:ext cx="0" cy="0"/>
          <a:chOff x="0" y="0"/>
          <a:chExt cx="0" cy="0"/>
        </a:xfrm>
      </p:grpSpPr>
      <p:sp>
        <p:nvSpPr>
          <p:cNvPr id="273" name="Google Shape;273;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Font typeface="DM Sans"/>
              <a:buNone/>
              <a:defRPr>
                <a:latin typeface="DM Sans"/>
                <a:ea typeface="DM Sans"/>
                <a:cs typeface="DM Sans"/>
                <a:sym typeface="DM Sans"/>
              </a:defRPr>
            </a:lvl2pPr>
            <a:lvl3pPr lvl="2" rtl="0">
              <a:spcBef>
                <a:spcPts val="0"/>
              </a:spcBef>
              <a:spcAft>
                <a:spcPts val="0"/>
              </a:spcAft>
              <a:buSzPts val="3600"/>
              <a:buFont typeface="DM Sans"/>
              <a:buNone/>
              <a:defRPr>
                <a:latin typeface="DM Sans"/>
                <a:ea typeface="DM Sans"/>
                <a:cs typeface="DM Sans"/>
                <a:sym typeface="DM Sans"/>
              </a:defRPr>
            </a:lvl3pPr>
            <a:lvl4pPr lvl="3" rtl="0">
              <a:spcBef>
                <a:spcPts val="0"/>
              </a:spcBef>
              <a:spcAft>
                <a:spcPts val="0"/>
              </a:spcAft>
              <a:buSzPts val="3600"/>
              <a:buFont typeface="DM Sans"/>
              <a:buNone/>
              <a:defRPr>
                <a:latin typeface="DM Sans"/>
                <a:ea typeface="DM Sans"/>
                <a:cs typeface="DM Sans"/>
                <a:sym typeface="DM Sans"/>
              </a:defRPr>
            </a:lvl4pPr>
            <a:lvl5pPr lvl="4" rtl="0">
              <a:spcBef>
                <a:spcPts val="0"/>
              </a:spcBef>
              <a:spcAft>
                <a:spcPts val="0"/>
              </a:spcAft>
              <a:buSzPts val="3600"/>
              <a:buFont typeface="DM Sans"/>
              <a:buNone/>
              <a:defRPr>
                <a:latin typeface="DM Sans"/>
                <a:ea typeface="DM Sans"/>
                <a:cs typeface="DM Sans"/>
                <a:sym typeface="DM Sans"/>
              </a:defRPr>
            </a:lvl5pPr>
            <a:lvl6pPr lvl="5" rtl="0">
              <a:spcBef>
                <a:spcPts val="0"/>
              </a:spcBef>
              <a:spcAft>
                <a:spcPts val="0"/>
              </a:spcAft>
              <a:buSzPts val="3600"/>
              <a:buFont typeface="DM Sans"/>
              <a:buNone/>
              <a:defRPr>
                <a:latin typeface="DM Sans"/>
                <a:ea typeface="DM Sans"/>
                <a:cs typeface="DM Sans"/>
                <a:sym typeface="DM Sans"/>
              </a:defRPr>
            </a:lvl6pPr>
            <a:lvl7pPr lvl="6" rtl="0">
              <a:spcBef>
                <a:spcPts val="0"/>
              </a:spcBef>
              <a:spcAft>
                <a:spcPts val="0"/>
              </a:spcAft>
              <a:buSzPts val="3600"/>
              <a:buFont typeface="DM Sans"/>
              <a:buNone/>
              <a:defRPr>
                <a:latin typeface="DM Sans"/>
                <a:ea typeface="DM Sans"/>
                <a:cs typeface="DM Sans"/>
                <a:sym typeface="DM Sans"/>
              </a:defRPr>
            </a:lvl7pPr>
            <a:lvl8pPr lvl="7" rtl="0">
              <a:spcBef>
                <a:spcPts val="0"/>
              </a:spcBef>
              <a:spcAft>
                <a:spcPts val="0"/>
              </a:spcAft>
              <a:buSzPts val="3600"/>
              <a:buFont typeface="DM Sans"/>
              <a:buNone/>
              <a:defRPr>
                <a:latin typeface="DM Sans"/>
                <a:ea typeface="DM Sans"/>
                <a:cs typeface="DM Sans"/>
                <a:sym typeface="DM Sans"/>
              </a:defRPr>
            </a:lvl8pPr>
            <a:lvl9pPr lvl="8" rtl="0">
              <a:spcBef>
                <a:spcPts val="0"/>
              </a:spcBef>
              <a:spcAft>
                <a:spcPts val="0"/>
              </a:spcAft>
              <a:buSzPts val="3600"/>
              <a:buFont typeface="DM Sans"/>
              <a:buNone/>
              <a:defRPr>
                <a:latin typeface="DM Sans"/>
                <a:ea typeface="DM Sans"/>
                <a:cs typeface="DM Sans"/>
                <a:sym typeface="DM Sans"/>
              </a:defRPr>
            </a:lvl9pPr>
          </a:lstStyle>
          <a:p/>
        </p:txBody>
      </p:sp>
      <p:sp>
        <p:nvSpPr>
          <p:cNvPr id="274" name="Google Shape;274;p22"/>
          <p:cNvSpPr txBox="1"/>
          <p:nvPr>
            <p:ph idx="2" type="title"/>
          </p:nvPr>
        </p:nvSpPr>
        <p:spPr>
          <a:xfrm>
            <a:off x="725025" y="2911050"/>
            <a:ext cx="1995000" cy="71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75" name="Google Shape;275;p22"/>
          <p:cNvSpPr txBox="1"/>
          <p:nvPr>
            <p:ph idx="1" type="subTitle"/>
          </p:nvPr>
        </p:nvSpPr>
        <p:spPr>
          <a:xfrm>
            <a:off x="725024" y="3704325"/>
            <a:ext cx="1995000" cy="7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76" name="Google Shape;276;p22"/>
          <p:cNvSpPr txBox="1"/>
          <p:nvPr>
            <p:ph idx="3" type="title"/>
          </p:nvPr>
        </p:nvSpPr>
        <p:spPr>
          <a:xfrm>
            <a:off x="3580475" y="1427076"/>
            <a:ext cx="1995000" cy="71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77" name="Google Shape;277;p22"/>
          <p:cNvSpPr txBox="1"/>
          <p:nvPr>
            <p:ph idx="4" type="subTitle"/>
          </p:nvPr>
        </p:nvSpPr>
        <p:spPr>
          <a:xfrm>
            <a:off x="3580469" y="2220345"/>
            <a:ext cx="1995000" cy="7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78" name="Google Shape;278;p22"/>
          <p:cNvSpPr txBox="1"/>
          <p:nvPr>
            <p:ph idx="5" type="title"/>
          </p:nvPr>
        </p:nvSpPr>
        <p:spPr>
          <a:xfrm>
            <a:off x="6430875" y="2911050"/>
            <a:ext cx="1995000" cy="71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79" name="Google Shape;279;p22"/>
          <p:cNvSpPr txBox="1"/>
          <p:nvPr>
            <p:ph idx="6" type="subTitle"/>
          </p:nvPr>
        </p:nvSpPr>
        <p:spPr>
          <a:xfrm>
            <a:off x="6430875" y="3704325"/>
            <a:ext cx="1995000" cy="7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grpSp>
        <p:nvGrpSpPr>
          <p:cNvPr id="280" name="Google Shape;280;p22"/>
          <p:cNvGrpSpPr/>
          <p:nvPr/>
        </p:nvGrpSpPr>
        <p:grpSpPr>
          <a:xfrm flipH="1">
            <a:off x="-517282" y="-261240"/>
            <a:ext cx="1974793" cy="1591174"/>
            <a:chOff x="4796185" y="1436474"/>
            <a:chExt cx="2628501" cy="2118176"/>
          </a:xfrm>
        </p:grpSpPr>
        <p:sp>
          <p:nvSpPr>
            <p:cNvPr id="281" name="Google Shape;281;p22"/>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22"/>
          <p:cNvGrpSpPr/>
          <p:nvPr/>
        </p:nvGrpSpPr>
        <p:grpSpPr>
          <a:xfrm rot="10800000">
            <a:off x="-2406642" y="2869644"/>
            <a:ext cx="12497266" cy="2566455"/>
            <a:chOff x="-2078241" y="1602825"/>
            <a:chExt cx="9502902" cy="1951825"/>
          </a:xfrm>
        </p:grpSpPr>
        <p:sp>
          <p:nvSpPr>
            <p:cNvPr id="284" name="Google Shape;284;p22"/>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078241" y="1712103"/>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286" name="Shape 286"/>
        <p:cNvGrpSpPr/>
        <p:nvPr/>
      </p:nvGrpSpPr>
      <p:grpSpPr>
        <a:xfrm>
          <a:off x="0" y="0"/>
          <a:ext cx="0" cy="0"/>
          <a:chOff x="0" y="0"/>
          <a:chExt cx="0" cy="0"/>
        </a:xfrm>
      </p:grpSpPr>
      <p:grpSp>
        <p:nvGrpSpPr>
          <p:cNvPr id="287" name="Google Shape;287;p23"/>
          <p:cNvGrpSpPr/>
          <p:nvPr/>
        </p:nvGrpSpPr>
        <p:grpSpPr>
          <a:xfrm>
            <a:off x="7298885" y="-315944"/>
            <a:ext cx="2528355" cy="2037685"/>
            <a:chOff x="4796185" y="1436474"/>
            <a:chExt cx="2628501" cy="2118176"/>
          </a:xfrm>
        </p:grpSpPr>
        <p:sp>
          <p:nvSpPr>
            <p:cNvPr id="288" name="Google Shape;288;p2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3"/>
          <p:cNvGrpSpPr/>
          <p:nvPr/>
        </p:nvGrpSpPr>
        <p:grpSpPr>
          <a:xfrm flipH="1" rot="10800000">
            <a:off x="6527076" y="2390256"/>
            <a:ext cx="3807646" cy="3069025"/>
            <a:chOff x="4796185" y="1436474"/>
            <a:chExt cx="2628501" cy="2118176"/>
          </a:xfrm>
        </p:grpSpPr>
        <p:sp>
          <p:nvSpPr>
            <p:cNvPr id="291" name="Google Shape;291;p2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3"/>
          <p:cNvSpPr/>
          <p:nvPr/>
        </p:nvSpPr>
        <p:spPr>
          <a:xfrm>
            <a:off x="-84850" y="1244550"/>
            <a:ext cx="9321900" cy="33597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3"/>
          <p:cNvGrpSpPr/>
          <p:nvPr/>
        </p:nvGrpSpPr>
        <p:grpSpPr>
          <a:xfrm flipH="1">
            <a:off x="-2716999" y="-371094"/>
            <a:ext cx="3807646" cy="3069025"/>
            <a:chOff x="4796185" y="1436474"/>
            <a:chExt cx="2628501" cy="2118176"/>
          </a:xfrm>
        </p:grpSpPr>
        <p:sp>
          <p:nvSpPr>
            <p:cNvPr id="295" name="Google Shape;295;p2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Font typeface="DM Sans"/>
              <a:buNone/>
              <a:defRPr>
                <a:latin typeface="DM Sans"/>
                <a:ea typeface="DM Sans"/>
                <a:cs typeface="DM Sans"/>
                <a:sym typeface="DM Sans"/>
              </a:defRPr>
            </a:lvl2pPr>
            <a:lvl3pPr lvl="2" rtl="0">
              <a:spcBef>
                <a:spcPts val="0"/>
              </a:spcBef>
              <a:spcAft>
                <a:spcPts val="0"/>
              </a:spcAft>
              <a:buSzPts val="3600"/>
              <a:buFont typeface="DM Sans"/>
              <a:buNone/>
              <a:defRPr>
                <a:latin typeface="DM Sans"/>
                <a:ea typeface="DM Sans"/>
                <a:cs typeface="DM Sans"/>
                <a:sym typeface="DM Sans"/>
              </a:defRPr>
            </a:lvl3pPr>
            <a:lvl4pPr lvl="3" rtl="0">
              <a:spcBef>
                <a:spcPts val="0"/>
              </a:spcBef>
              <a:spcAft>
                <a:spcPts val="0"/>
              </a:spcAft>
              <a:buSzPts val="3600"/>
              <a:buFont typeface="DM Sans"/>
              <a:buNone/>
              <a:defRPr>
                <a:latin typeface="DM Sans"/>
                <a:ea typeface="DM Sans"/>
                <a:cs typeface="DM Sans"/>
                <a:sym typeface="DM Sans"/>
              </a:defRPr>
            </a:lvl4pPr>
            <a:lvl5pPr lvl="4" rtl="0">
              <a:spcBef>
                <a:spcPts val="0"/>
              </a:spcBef>
              <a:spcAft>
                <a:spcPts val="0"/>
              </a:spcAft>
              <a:buSzPts val="3600"/>
              <a:buFont typeface="DM Sans"/>
              <a:buNone/>
              <a:defRPr>
                <a:latin typeface="DM Sans"/>
                <a:ea typeface="DM Sans"/>
                <a:cs typeface="DM Sans"/>
                <a:sym typeface="DM Sans"/>
              </a:defRPr>
            </a:lvl5pPr>
            <a:lvl6pPr lvl="5" rtl="0">
              <a:spcBef>
                <a:spcPts val="0"/>
              </a:spcBef>
              <a:spcAft>
                <a:spcPts val="0"/>
              </a:spcAft>
              <a:buSzPts val="3600"/>
              <a:buFont typeface="DM Sans"/>
              <a:buNone/>
              <a:defRPr>
                <a:latin typeface="DM Sans"/>
                <a:ea typeface="DM Sans"/>
                <a:cs typeface="DM Sans"/>
                <a:sym typeface="DM Sans"/>
              </a:defRPr>
            </a:lvl6pPr>
            <a:lvl7pPr lvl="6" rtl="0">
              <a:spcBef>
                <a:spcPts val="0"/>
              </a:spcBef>
              <a:spcAft>
                <a:spcPts val="0"/>
              </a:spcAft>
              <a:buSzPts val="3600"/>
              <a:buFont typeface="DM Sans"/>
              <a:buNone/>
              <a:defRPr>
                <a:latin typeface="DM Sans"/>
                <a:ea typeface="DM Sans"/>
                <a:cs typeface="DM Sans"/>
                <a:sym typeface="DM Sans"/>
              </a:defRPr>
            </a:lvl7pPr>
            <a:lvl8pPr lvl="7" rtl="0">
              <a:spcBef>
                <a:spcPts val="0"/>
              </a:spcBef>
              <a:spcAft>
                <a:spcPts val="0"/>
              </a:spcAft>
              <a:buSzPts val="3600"/>
              <a:buFont typeface="DM Sans"/>
              <a:buNone/>
              <a:defRPr>
                <a:latin typeface="DM Sans"/>
                <a:ea typeface="DM Sans"/>
                <a:cs typeface="DM Sans"/>
                <a:sym typeface="DM Sans"/>
              </a:defRPr>
            </a:lvl8pPr>
            <a:lvl9pPr lvl="8" rtl="0">
              <a:spcBef>
                <a:spcPts val="0"/>
              </a:spcBef>
              <a:spcAft>
                <a:spcPts val="0"/>
              </a:spcAft>
              <a:buSzPts val="3600"/>
              <a:buFont typeface="DM Sans"/>
              <a:buNone/>
              <a:defRPr>
                <a:latin typeface="DM Sans"/>
                <a:ea typeface="DM Sans"/>
                <a:cs typeface="DM Sans"/>
                <a:sym typeface="DM Sans"/>
              </a:defRPr>
            </a:lvl9pPr>
          </a:lstStyle>
          <a:p/>
        </p:txBody>
      </p:sp>
      <p:sp>
        <p:nvSpPr>
          <p:cNvPr id="298" name="Google Shape;298;p23"/>
          <p:cNvSpPr txBox="1"/>
          <p:nvPr>
            <p:ph idx="2" type="title"/>
          </p:nvPr>
        </p:nvSpPr>
        <p:spPr>
          <a:xfrm>
            <a:off x="712894" y="3059600"/>
            <a:ext cx="23511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299" name="Google Shape;299;p23"/>
          <p:cNvSpPr txBox="1"/>
          <p:nvPr>
            <p:ph idx="1" type="subTitle"/>
          </p:nvPr>
        </p:nvSpPr>
        <p:spPr>
          <a:xfrm>
            <a:off x="712894" y="3587300"/>
            <a:ext cx="2351100" cy="71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00" name="Google Shape;300;p23"/>
          <p:cNvSpPr txBox="1"/>
          <p:nvPr>
            <p:ph idx="3" type="title"/>
          </p:nvPr>
        </p:nvSpPr>
        <p:spPr>
          <a:xfrm>
            <a:off x="3396451" y="3059600"/>
            <a:ext cx="23511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301" name="Google Shape;301;p23"/>
          <p:cNvSpPr txBox="1"/>
          <p:nvPr>
            <p:ph idx="4" type="subTitle"/>
          </p:nvPr>
        </p:nvSpPr>
        <p:spPr>
          <a:xfrm>
            <a:off x="3396451" y="3587300"/>
            <a:ext cx="2351100" cy="71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02" name="Google Shape;302;p23"/>
          <p:cNvSpPr txBox="1"/>
          <p:nvPr>
            <p:ph idx="5" type="title"/>
          </p:nvPr>
        </p:nvSpPr>
        <p:spPr>
          <a:xfrm>
            <a:off x="6080009" y="3059600"/>
            <a:ext cx="23511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Font typeface="DM Sans"/>
              <a:buNone/>
              <a:defRPr sz="2500">
                <a:latin typeface="DM Sans"/>
                <a:ea typeface="DM Sans"/>
                <a:cs typeface="DM Sans"/>
                <a:sym typeface="DM Sans"/>
              </a:defRPr>
            </a:lvl2pPr>
            <a:lvl3pPr lvl="2" rtl="0" algn="ctr">
              <a:spcBef>
                <a:spcPts val="0"/>
              </a:spcBef>
              <a:spcAft>
                <a:spcPts val="0"/>
              </a:spcAft>
              <a:buSzPts val="2500"/>
              <a:buFont typeface="DM Sans"/>
              <a:buNone/>
              <a:defRPr sz="2500">
                <a:latin typeface="DM Sans"/>
                <a:ea typeface="DM Sans"/>
                <a:cs typeface="DM Sans"/>
                <a:sym typeface="DM Sans"/>
              </a:defRPr>
            </a:lvl3pPr>
            <a:lvl4pPr lvl="3" rtl="0" algn="ctr">
              <a:spcBef>
                <a:spcPts val="0"/>
              </a:spcBef>
              <a:spcAft>
                <a:spcPts val="0"/>
              </a:spcAft>
              <a:buSzPts val="2500"/>
              <a:buFont typeface="DM Sans"/>
              <a:buNone/>
              <a:defRPr sz="2500">
                <a:latin typeface="DM Sans"/>
                <a:ea typeface="DM Sans"/>
                <a:cs typeface="DM Sans"/>
                <a:sym typeface="DM Sans"/>
              </a:defRPr>
            </a:lvl4pPr>
            <a:lvl5pPr lvl="4" rtl="0" algn="ctr">
              <a:spcBef>
                <a:spcPts val="0"/>
              </a:spcBef>
              <a:spcAft>
                <a:spcPts val="0"/>
              </a:spcAft>
              <a:buSzPts val="2500"/>
              <a:buFont typeface="DM Sans"/>
              <a:buNone/>
              <a:defRPr sz="2500">
                <a:latin typeface="DM Sans"/>
                <a:ea typeface="DM Sans"/>
                <a:cs typeface="DM Sans"/>
                <a:sym typeface="DM Sans"/>
              </a:defRPr>
            </a:lvl5pPr>
            <a:lvl6pPr lvl="5" rtl="0" algn="ctr">
              <a:spcBef>
                <a:spcPts val="0"/>
              </a:spcBef>
              <a:spcAft>
                <a:spcPts val="0"/>
              </a:spcAft>
              <a:buSzPts val="2500"/>
              <a:buFont typeface="DM Sans"/>
              <a:buNone/>
              <a:defRPr sz="2500">
                <a:latin typeface="DM Sans"/>
                <a:ea typeface="DM Sans"/>
                <a:cs typeface="DM Sans"/>
                <a:sym typeface="DM Sans"/>
              </a:defRPr>
            </a:lvl6pPr>
            <a:lvl7pPr lvl="6" rtl="0" algn="ctr">
              <a:spcBef>
                <a:spcPts val="0"/>
              </a:spcBef>
              <a:spcAft>
                <a:spcPts val="0"/>
              </a:spcAft>
              <a:buSzPts val="2500"/>
              <a:buFont typeface="DM Sans"/>
              <a:buNone/>
              <a:defRPr sz="2500">
                <a:latin typeface="DM Sans"/>
                <a:ea typeface="DM Sans"/>
                <a:cs typeface="DM Sans"/>
                <a:sym typeface="DM Sans"/>
              </a:defRPr>
            </a:lvl7pPr>
            <a:lvl8pPr lvl="7" rtl="0" algn="ctr">
              <a:spcBef>
                <a:spcPts val="0"/>
              </a:spcBef>
              <a:spcAft>
                <a:spcPts val="0"/>
              </a:spcAft>
              <a:buSzPts val="2500"/>
              <a:buFont typeface="DM Sans"/>
              <a:buNone/>
              <a:defRPr sz="2500">
                <a:latin typeface="DM Sans"/>
                <a:ea typeface="DM Sans"/>
                <a:cs typeface="DM Sans"/>
                <a:sym typeface="DM Sans"/>
              </a:defRPr>
            </a:lvl8pPr>
            <a:lvl9pPr lvl="8" rtl="0" algn="ctr">
              <a:spcBef>
                <a:spcPts val="0"/>
              </a:spcBef>
              <a:spcAft>
                <a:spcPts val="0"/>
              </a:spcAft>
              <a:buSzPts val="2500"/>
              <a:buFont typeface="DM Sans"/>
              <a:buNone/>
              <a:defRPr sz="2500">
                <a:latin typeface="DM Sans"/>
                <a:ea typeface="DM Sans"/>
                <a:cs typeface="DM Sans"/>
                <a:sym typeface="DM Sans"/>
              </a:defRPr>
            </a:lvl9pPr>
          </a:lstStyle>
          <a:p/>
        </p:txBody>
      </p:sp>
      <p:sp>
        <p:nvSpPr>
          <p:cNvPr id="303" name="Google Shape;303;p23"/>
          <p:cNvSpPr txBox="1"/>
          <p:nvPr>
            <p:ph idx="6" type="subTitle"/>
          </p:nvPr>
        </p:nvSpPr>
        <p:spPr>
          <a:xfrm>
            <a:off x="6080009" y="3587300"/>
            <a:ext cx="2351100" cy="71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04" name="Shape 304"/>
        <p:cNvGrpSpPr/>
        <p:nvPr/>
      </p:nvGrpSpPr>
      <p:grpSpPr>
        <a:xfrm>
          <a:off x="0" y="0"/>
          <a:ext cx="0" cy="0"/>
          <a:chOff x="0" y="0"/>
          <a:chExt cx="0" cy="0"/>
        </a:xfrm>
      </p:grpSpPr>
      <p:sp>
        <p:nvSpPr>
          <p:cNvPr id="305" name="Google Shape;305;p24"/>
          <p:cNvSpPr/>
          <p:nvPr/>
        </p:nvSpPr>
        <p:spPr>
          <a:xfrm rot="-5400000">
            <a:off x="8473776" y="2838695"/>
            <a:ext cx="1643650" cy="3289861"/>
          </a:xfrm>
          <a:custGeom>
            <a:rect b="b" l="l" r="r" t="t"/>
            <a:pathLst>
              <a:path extrusionOk="0" h="51380" w="25671">
                <a:moveTo>
                  <a:pt x="0" y="1"/>
                </a:moveTo>
                <a:lnTo>
                  <a:pt x="0" y="51379"/>
                </a:lnTo>
                <a:lnTo>
                  <a:pt x="25671" y="2569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24"/>
          <p:cNvGrpSpPr/>
          <p:nvPr/>
        </p:nvGrpSpPr>
        <p:grpSpPr>
          <a:xfrm flipH="1">
            <a:off x="-1100682" y="-63690"/>
            <a:ext cx="11119333" cy="1562205"/>
            <a:chOff x="-6467560" y="1602626"/>
            <a:chExt cx="13892220" cy="1952024"/>
          </a:xfrm>
        </p:grpSpPr>
        <p:sp>
          <p:nvSpPr>
            <p:cNvPr id="307" name="Google Shape;307;p2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6467560" y="1602626"/>
              <a:ext cx="2054401" cy="1027246"/>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24"/>
          <p:cNvSpPr/>
          <p:nvPr/>
        </p:nvSpPr>
        <p:spPr>
          <a:xfrm rot="5400000">
            <a:off x="-914909" y="2351864"/>
            <a:ext cx="1891302" cy="3782534"/>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0" y="1166575"/>
            <a:ext cx="9183000" cy="32997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2" name="Google Shape;312;p24"/>
          <p:cNvSpPr txBox="1"/>
          <p:nvPr>
            <p:ph idx="2" type="title"/>
          </p:nvPr>
        </p:nvSpPr>
        <p:spPr>
          <a:xfrm>
            <a:off x="882500" y="1503175"/>
            <a:ext cx="2103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3" name="Google Shape;313;p24"/>
          <p:cNvSpPr txBox="1"/>
          <p:nvPr>
            <p:ph idx="1" type="subTitle"/>
          </p:nvPr>
        </p:nvSpPr>
        <p:spPr>
          <a:xfrm>
            <a:off x="882500" y="2029318"/>
            <a:ext cx="21039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14" name="Google Shape;314;p24"/>
          <p:cNvSpPr txBox="1"/>
          <p:nvPr>
            <p:ph idx="3" type="title"/>
          </p:nvPr>
        </p:nvSpPr>
        <p:spPr>
          <a:xfrm>
            <a:off x="3501363" y="1503175"/>
            <a:ext cx="2103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5" name="Google Shape;315;p24"/>
          <p:cNvSpPr txBox="1"/>
          <p:nvPr>
            <p:ph idx="4" type="subTitle"/>
          </p:nvPr>
        </p:nvSpPr>
        <p:spPr>
          <a:xfrm>
            <a:off x="3501363" y="2029318"/>
            <a:ext cx="21039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16" name="Google Shape;316;p24"/>
          <p:cNvSpPr txBox="1"/>
          <p:nvPr>
            <p:ph idx="5" type="title"/>
          </p:nvPr>
        </p:nvSpPr>
        <p:spPr>
          <a:xfrm>
            <a:off x="882500" y="2936575"/>
            <a:ext cx="2103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4"/>
          <p:cNvSpPr txBox="1"/>
          <p:nvPr>
            <p:ph idx="6" type="subTitle"/>
          </p:nvPr>
        </p:nvSpPr>
        <p:spPr>
          <a:xfrm>
            <a:off x="882500" y="3464275"/>
            <a:ext cx="21039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18" name="Google Shape;318;p24"/>
          <p:cNvSpPr txBox="1"/>
          <p:nvPr>
            <p:ph idx="7" type="title"/>
          </p:nvPr>
        </p:nvSpPr>
        <p:spPr>
          <a:xfrm>
            <a:off x="3501363" y="2936575"/>
            <a:ext cx="2103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24"/>
          <p:cNvSpPr txBox="1"/>
          <p:nvPr>
            <p:ph idx="8" type="subTitle"/>
          </p:nvPr>
        </p:nvSpPr>
        <p:spPr>
          <a:xfrm>
            <a:off x="3501363" y="3464275"/>
            <a:ext cx="21039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0" name="Shape 320"/>
        <p:cNvGrpSpPr/>
        <p:nvPr/>
      </p:nvGrpSpPr>
      <p:grpSpPr>
        <a:xfrm>
          <a:off x="0" y="0"/>
          <a:ext cx="0" cy="0"/>
          <a:chOff x="0" y="0"/>
          <a:chExt cx="0" cy="0"/>
        </a:xfrm>
      </p:grpSpPr>
      <p:sp>
        <p:nvSpPr>
          <p:cNvPr id="321" name="Google Shape;32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2" name="Google Shape;322;p25"/>
          <p:cNvSpPr txBox="1"/>
          <p:nvPr>
            <p:ph idx="2" type="title"/>
          </p:nvPr>
        </p:nvSpPr>
        <p:spPr>
          <a:xfrm>
            <a:off x="719900"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3" name="Google Shape;323;p25"/>
          <p:cNvSpPr txBox="1"/>
          <p:nvPr>
            <p:ph idx="1" type="subTitle"/>
          </p:nvPr>
        </p:nvSpPr>
        <p:spPr>
          <a:xfrm>
            <a:off x="719900"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24" name="Google Shape;324;p25"/>
          <p:cNvSpPr txBox="1"/>
          <p:nvPr>
            <p:ph idx="3"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5" name="Google Shape;325;p25"/>
          <p:cNvSpPr txBox="1"/>
          <p:nvPr>
            <p:ph idx="4" type="subTitle"/>
          </p:nvPr>
        </p:nvSpPr>
        <p:spPr>
          <a:xfrm>
            <a:off x="3578948"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26" name="Google Shape;326;p25"/>
          <p:cNvSpPr txBox="1"/>
          <p:nvPr>
            <p:ph idx="5" type="title"/>
          </p:nvPr>
        </p:nvSpPr>
        <p:spPr>
          <a:xfrm>
            <a:off x="719900" y="336977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25"/>
          <p:cNvSpPr txBox="1"/>
          <p:nvPr>
            <p:ph idx="6" type="subTitle"/>
          </p:nvPr>
        </p:nvSpPr>
        <p:spPr>
          <a:xfrm>
            <a:off x="719900" y="395629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28" name="Google Shape;328;p25"/>
          <p:cNvSpPr txBox="1"/>
          <p:nvPr>
            <p:ph idx="7" type="title"/>
          </p:nvPr>
        </p:nvSpPr>
        <p:spPr>
          <a:xfrm>
            <a:off x="3578948" y="336977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25"/>
          <p:cNvSpPr txBox="1"/>
          <p:nvPr>
            <p:ph idx="8" type="subTitle"/>
          </p:nvPr>
        </p:nvSpPr>
        <p:spPr>
          <a:xfrm>
            <a:off x="3578948" y="395629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30" name="Google Shape;330;p25"/>
          <p:cNvSpPr txBox="1"/>
          <p:nvPr>
            <p:ph idx="9" type="title"/>
          </p:nvPr>
        </p:nvSpPr>
        <p:spPr>
          <a:xfrm>
            <a:off x="6438002"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25"/>
          <p:cNvSpPr txBox="1"/>
          <p:nvPr>
            <p:ph idx="13" type="subTitle"/>
          </p:nvPr>
        </p:nvSpPr>
        <p:spPr>
          <a:xfrm>
            <a:off x="6438002"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32" name="Google Shape;332;p25"/>
          <p:cNvSpPr txBox="1"/>
          <p:nvPr>
            <p:ph idx="14" type="title"/>
          </p:nvPr>
        </p:nvSpPr>
        <p:spPr>
          <a:xfrm>
            <a:off x="6438002" y="336977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3" name="Google Shape;333;p25"/>
          <p:cNvSpPr txBox="1"/>
          <p:nvPr>
            <p:ph idx="15" type="subTitle"/>
          </p:nvPr>
        </p:nvSpPr>
        <p:spPr>
          <a:xfrm>
            <a:off x="6438002" y="395629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34" name="Google Shape;334;p25"/>
          <p:cNvSpPr/>
          <p:nvPr/>
        </p:nvSpPr>
        <p:spPr>
          <a:xfrm flipH="1" rot="10800000">
            <a:off x="-1210650" y="4142016"/>
            <a:ext cx="2282259" cy="1141085"/>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1354210" y="-126494"/>
            <a:ext cx="2569361" cy="128465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flipH="1">
            <a:off x="7864360" y="-161943"/>
            <a:ext cx="3696139" cy="1847967"/>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flipH="1">
            <a:off x="7864360" y="-660538"/>
            <a:ext cx="3696139" cy="184796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8" name="Shape 338"/>
        <p:cNvGrpSpPr/>
        <p:nvPr/>
      </p:nvGrpSpPr>
      <p:grpSpPr>
        <a:xfrm>
          <a:off x="0" y="0"/>
          <a:ext cx="0" cy="0"/>
          <a:chOff x="0" y="0"/>
          <a:chExt cx="0" cy="0"/>
        </a:xfrm>
      </p:grpSpPr>
      <p:sp>
        <p:nvSpPr>
          <p:cNvPr id="339" name="Google Shape;339;p26"/>
          <p:cNvSpPr txBox="1"/>
          <p:nvPr>
            <p:ph hasCustomPrompt="1" type="title"/>
          </p:nvPr>
        </p:nvSpPr>
        <p:spPr>
          <a:xfrm>
            <a:off x="713100" y="818125"/>
            <a:ext cx="38589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0" name="Google Shape;340;p26"/>
          <p:cNvSpPr txBox="1"/>
          <p:nvPr>
            <p:ph idx="1" type="subTitle"/>
          </p:nvPr>
        </p:nvSpPr>
        <p:spPr>
          <a:xfrm>
            <a:off x="713100" y="1416925"/>
            <a:ext cx="3858900" cy="41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1" name="Google Shape;341;p26"/>
          <p:cNvSpPr txBox="1"/>
          <p:nvPr>
            <p:ph hasCustomPrompt="1" idx="2" type="title"/>
          </p:nvPr>
        </p:nvSpPr>
        <p:spPr>
          <a:xfrm>
            <a:off x="713100" y="2137953"/>
            <a:ext cx="38589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2" name="Google Shape;342;p26"/>
          <p:cNvSpPr txBox="1"/>
          <p:nvPr>
            <p:ph idx="3" type="subTitle"/>
          </p:nvPr>
        </p:nvSpPr>
        <p:spPr>
          <a:xfrm>
            <a:off x="713100" y="2736750"/>
            <a:ext cx="3858900" cy="41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3" name="Google Shape;343;p26"/>
          <p:cNvSpPr txBox="1"/>
          <p:nvPr>
            <p:ph hasCustomPrompt="1" idx="4" type="title"/>
          </p:nvPr>
        </p:nvSpPr>
        <p:spPr>
          <a:xfrm>
            <a:off x="713100" y="3457781"/>
            <a:ext cx="3858900" cy="59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4" name="Google Shape;344;p26"/>
          <p:cNvSpPr txBox="1"/>
          <p:nvPr>
            <p:ph idx="5" type="subTitle"/>
          </p:nvPr>
        </p:nvSpPr>
        <p:spPr>
          <a:xfrm>
            <a:off x="713100" y="4056575"/>
            <a:ext cx="3858900" cy="41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45" name="Google Shape;345;p26"/>
          <p:cNvGrpSpPr/>
          <p:nvPr/>
        </p:nvGrpSpPr>
        <p:grpSpPr>
          <a:xfrm>
            <a:off x="6392559" y="-371094"/>
            <a:ext cx="3807646" cy="3069025"/>
            <a:chOff x="4796185" y="1436474"/>
            <a:chExt cx="2628501" cy="2118176"/>
          </a:xfrm>
        </p:grpSpPr>
        <p:sp>
          <p:nvSpPr>
            <p:cNvPr id="346" name="Google Shape;346;p2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6"/>
          <p:cNvSpPr/>
          <p:nvPr/>
        </p:nvSpPr>
        <p:spPr>
          <a:xfrm rot="10800000">
            <a:off x="-2798637" y="3316296"/>
            <a:ext cx="4025344" cy="2012554"/>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6"/>
          <p:cNvGrpSpPr/>
          <p:nvPr/>
        </p:nvGrpSpPr>
        <p:grpSpPr>
          <a:xfrm flipH="1">
            <a:off x="-2894491" y="-392119"/>
            <a:ext cx="3807646" cy="3069025"/>
            <a:chOff x="4796185" y="1436474"/>
            <a:chExt cx="2628501" cy="2118176"/>
          </a:xfrm>
        </p:grpSpPr>
        <p:sp>
          <p:nvSpPr>
            <p:cNvPr id="350" name="Google Shape;350;p2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TITLE_ONLY_1">
    <p:spTree>
      <p:nvGrpSpPr>
        <p:cNvPr id="352" name="Shape 352"/>
        <p:cNvGrpSpPr/>
        <p:nvPr/>
      </p:nvGrpSpPr>
      <p:grpSpPr>
        <a:xfrm>
          <a:off x="0" y="0"/>
          <a:ext cx="0" cy="0"/>
          <a:chOff x="0" y="0"/>
          <a:chExt cx="0" cy="0"/>
        </a:xfrm>
      </p:grpSpPr>
      <p:grpSp>
        <p:nvGrpSpPr>
          <p:cNvPr id="353" name="Google Shape;353;p27"/>
          <p:cNvGrpSpPr/>
          <p:nvPr/>
        </p:nvGrpSpPr>
        <p:grpSpPr>
          <a:xfrm flipH="1" rot="10800000">
            <a:off x="7075128" y="3189530"/>
            <a:ext cx="2831421" cy="2281911"/>
            <a:chOff x="4796185" y="1436474"/>
            <a:chExt cx="2628501" cy="2118176"/>
          </a:xfrm>
        </p:grpSpPr>
        <p:sp>
          <p:nvSpPr>
            <p:cNvPr id="354" name="Google Shape;354;p27"/>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7"/>
          <p:cNvGrpSpPr/>
          <p:nvPr/>
        </p:nvGrpSpPr>
        <p:grpSpPr>
          <a:xfrm>
            <a:off x="6410703" y="-392119"/>
            <a:ext cx="3807646" cy="3069025"/>
            <a:chOff x="4796185" y="1436474"/>
            <a:chExt cx="2628501" cy="2118176"/>
          </a:xfrm>
        </p:grpSpPr>
        <p:sp>
          <p:nvSpPr>
            <p:cNvPr id="357" name="Google Shape;357;p27"/>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7"/>
          <p:cNvSpPr/>
          <p:nvPr/>
        </p:nvSpPr>
        <p:spPr>
          <a:xfrm rot="10800000">
            <a:off x="-907092" y="4303153"/>
            <a:ext cx="1879392" cy="939663"/>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7"/>
          <p:cNvGrpSpPr/>
          <p:nvPr/>
        </p:nvGrpSpPr>
        <p:grpSpPr>
          <a:xfrm flipH="1">
            <a:off x="-1227907" y="-239806"/>
            <a:ext cx="2167725" cy="1747072"/>
            <a:chOff x="4796185" y="1436474"/>
            <a:chExt cx="2628501" cy="2118176"/>
          </a:xfrm>
        </p:grpSpPr>
        <p:sp>
          <p:nvSpPr>
            <p:cNvPr id="361" name="Google Shape;361;p27"/>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
    <p:spTree>
      <p:nvGrpSpPr>
        <p:cNvPr id="364" name="Shape 364"/>
        <p:cNvGrpSpPr/>
        <p:nvPr/>
      </p:nvGrpSpPr>
      <p:grpSpPr>
        <a:xfrm>
          <a:off x="0" y="0"/>
          <a:ext cx="0" cy="0"/>
          <a:chOff x="0" y="0"/>
          <a:chExt cx="0" cy="0"/>
        </a:xfrm>
      </p:grpSpPr>
      <p:grpSp>
        <p:nvGrpSpPr>
          <p:cNvPr id="365" name="Google Shape;365;p28"/>
          <p:cNvGrpSpPr/>
          <p:nvPr/>
        </p:nvGrpSpPr>
        <p:grpSpPr>
          <a:xfrm flipH="1">
            <a:off x="-609982" y="-239806"/>
            <a:ext cx="2167725" cy="1747072"/>
            <a:chOff x="4796185" y="1436474"/>
            <a:chExt cx="2628501" cy="2118176"/>
          </a:xfrm>
        </p:grpSpPr>
        <p:sp>
          <p:nvSpPr>
            <p:cNvPr id="366" name="Google Shape;366;p28"/>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9" name="Google Shape;369;p28"/>
          <p:cNvSpPr/>
          <p:nvPr/>
        </p:nvSpPr>
        <p:spPr>
          <a:xfrm rot="10800000">
            <a:off x="-1300932" y="3897773"/>
            <a:ext cx="2569361" cy="1284618"/>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rot="10800000">
            <a:off x="-1675021" y="3936665"/>
            <a:ext cx="2569361" cy="1284618"/>
          </a:xfrm>
          <a:custGeom>
            <a:rect b="b" l="l" r="r" t="t"/>
            <a:pathLst>
              <a:path extrusionOk="0" h="13605" w="27207">
                <a:moveTo>
                  <a:pt x="0" y="0"/>
                </a:moveTo>
                <a:lnTo>
                  <a:pt x="13603" y="13604"/>
                </a:lnTo>
                <a:lnTo>
                  <a:pt x="27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7945240" y="-126494"/>
            <a:ext cx="2569361" cy="128465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flipH="1" rot="10800000">
            <a:off x="8201275" y="4142016"/>
            <a:ext cx="2282259" cy="1141085"/>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TITLE_ONLY_1_1_1">
    <p:spTree>
      <p:nvGrpSpPr>
        <p:cNvPr id="373" name="Shape 373"/>
        <p:cNvGrpSpPr/>
        <p:nvPr/>
      </p:nvGrpSpPr>
      <p:grpSpPr>
        <a:xfrm>
          <a:off x="0" y="0"/>
          <a:ext cx="0" cy="0"/>
          <a:chOff x="0" y="0"/>
          <a:chExt cx="0" cy="0"/>
        </a:xfrm>
      </p:grpSpPr>
      <p:sp>
        <p:nvSpPr>
          <p:cNvPr id="374" name="Google Shape;374;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5" name="Google Shape;375;p29"/>
          <p:cNvSpPr/>
          <p:nvPr/>
        </p:nvSpPr>
        <p:spPr>
          <a:xfrm rot="10800000">
            <a:off x="-975051" y="4390329"/>
            <a:ext cx="1804300" cy="902080"/>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9"/>
          <p:cNvGrpSpPr/>
          <p:nvPr/>
        </p:nvGrpSpPr>
        <p:grpSpPr>
          <a:xfrm>
            <a:off x="7254384" y="-233353"/>
            <a:ext cx="2610364" cy="2103349"/>
            <a:chOff x="4796185" y="1436474"/>
            <a:chExt cx="2628501" cy="2118176"/>
          </a:xfrm>
        </p:grpSpPr>
        <p:sp>
          <p:nvSpPr>
            <p:cNvPr id="377" name="Google Shape;377;p2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9"/>
          <p:cNvGrpSpPr/>
          <p:nvPr/>
        </p:nvGrpSpPr>
        <p:grpSpPr>
          <a:xfrm flipH="1" rot="10800000">
            <a:off x="7890511" y="2900904"/>
            <a:ext cx="3456741" cy="2785190"/>
            <a:chOff x="4796185" y="1436474"/>
            <a:chExt cx="2628501" cy="2118176"/>
          </a:xfrm>
        </p:grpSpPr>
        <p:sp>
          <p:nvSpPr>
            <p:cNvPr id="380" name="Google Shape;380;p2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TITLE_ONLY_1_1_1_1">
    <p:spTree>
      <p:nvGrpSpPr>
        <p:cNvPr id="382" name="Shape 382"/>
        <p:cNvGrpSpPr/>
        <p:nvPr/>
      </p:nvGrpSpPr>
      <p:grpSpPr>
        <a:xfrm>
          <a:off x="0" y="0"/>
          <a:ext cx="0" cy="0"/>
          <a:chOff x="0" y="0"/>
          <a:chExt cx="0" cy="0"/>
        </a:xfrm>
      </p:grpSpPr>
      <p:sp>
        <p:nvSpPr>
          <p:cNvPr id="383" name="Google Shape;383;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384" name="Google Shape;384;p30"/>
          <p:cNvGrpSpPr/>
          <p:nvPr/>
        </p:nvGrpSpPr>
        <p:grpSpPr>
          <a:xfrm>
            <a:off x="-1590360" y="-173392"/>
            <a:ext cx="3164443" cy="1598916"/>
            <a:chOff x="3152183" y="-149500"/>
            <a:chExt cx="3413271" cy="1724642"/>
          </a:xfrm>
        </p:grpSpPr>
        <p:sp>
          <p:nvSpPr>
            <p:cNvPr id="385" name="Google Shape;385;p30"/>
            <p:cNvSpPr/>
            <p:nvPr/>
          </p:nvSpPr>
          <p:spPr>
            <a:xfrm rot="5400000">
              <a:off x="4005484" y="-984827"/>
              <a:ext cx="1706667" cy="3413271"/>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rot="5400000">
              <a:off x="4367571" y="-641538"/>
              <a:ext cx="982493" cy="1966570"/>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0"/>
          <p:cNvSpPr/>
          <p:nvPr/>
        </p:nvSpPr>
        <p:spPr>
          <a:xfrm rot="10800000">
            <a:off x="-1159842" y="4196995"/>
            <a:ext cx="2303413" cy="1151629"/>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rot="5400000">
            <a:off x="8734437" y="-629566"/>
            <a:ext cx="910871" cy="1823219"/>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9" name="Google Shape;39;p4"/>
          <p:cNvSpPr txBox="1"/>
          <p:nvPr>
            <p:ph idx="1" type="body"/>
          </p:nvPr>
        </p:nvSpPr>
        <p:spPr>
          <a:xfrm>
            <a:off x="720000" y="1187958"/>
            <a:ext cx="7704000" cy="34164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Hind Madurai"/>
              <a:buAutoNum type="arabicPeriod"/>
              <a:defRPr sz="1200">
                <a:solidFill>
                  <a:srgbClr val="434343"/>
                </a:solidFill>
                <a:latin typeface="Hind Madurai"/>
                <a:ea typeface="Hind Madurai"/>
                <a:cs typeface="Hind Madurai"/>
                <a:sym typeface="Hind Madurai"/>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40" name="Google Shape;40;p4"/>
          <p:cNvSpPr/>
          <p:nvPr/>
        </p:nvSpPr>
        <p:spPr>
          <a:xfrm rot="10800000">
            <a:off x="8074138" y="4132290"/>
            <a:ext cx="2150713" cy="1075373"/>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4"/>
          <p:cNvGrpSpPr/>
          <p:nvPr/>
        </p:nvGrpSpPr>
        <p:grpSpPr>
          <a:xfrm>
            <a:off x="7490525" y="-21262"/>
            <a:ext cx="2285459" cy="1696917"/>
            <a:chOff x="4751825" y="1602825"/>
            <a:chExt cx="2628475" cy="1951825"/>
          </a:xfrm>
        </p:grpSpPr>
        <p:sp>
          <p:nvSpPr>
            <p:cNvPr id="42" name="Google Shape;42;p4"/>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6354237"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4"/>
          <p:cNvGrpSpPr/>
          <p:nvPr/>
        </p:nvGrpSpPr>
        <p:grpSpPr>
          <a:xfrm flipH="1">
            <a:off x="-3340606" y="-21204"/>
            <a:ext cx="4298871" cy="3192210"/>
            <a:chOff x="4751825" y="1602825"/>
            <a:chExt cx="2628475" cy="1951825"/>
          </a:xfrm>
        </p:grpSpPr>
        <p:sp>
          <p:nvSpPr>
            <p:cNvPr id="45" name="Google Shape;45;p4"/>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354237"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rot="10800000">
            <a:off x="-2518944" y="2616924"/>
            <a:ext cx="3477210" cy="2582069"/>
            <a:chOff x="5437625" y="1526625"/>
            <a:chExt cx="2628475" cy="1951825"/>
          </a:xfrm>
        </p:grpSpPr>
        <p:sp>
          <p:nvSpPr>
            <p:cNvPr id="48" name="Google Shape;48;p4"/>
            <p:cNvSpPr/>
            <p:nvPr/>
          </p:nvSpPr>
          <p:spPr>
            <a:xfrm>
              <a:off x="5437625" y="15266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7049450" y="1527160"/>
              <a:ext cx="680175" cy="340125"/>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TITLE_ONLY_1_1_1_1_1">
    <p:spTree>
      <p:nvGrpSpPr>
        <p:cNvPr id="389" name="Shape 389"/>
        <p:cNvGrpSpPr/>
        <p:nvPr/>
      </p:nvGrpSpPr>
      <p:grpSpPr>
        <a:xfrm>
          <a:off x="0" y="0"/>
          <a:ext cx="0" cy="0"/>
          <a:chOff x="0" y="0"/>
          <a:chExt cx="0" cy="0"/>
        </a:xfrm>
      </p:grpSpPr>
      <p:sp>
        <p:nvSpPr>
          <p:cNvPr id="390" name="Google Shape;390;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391" name="Google Shape;391;p31"/>
          <p:cNvGrpSpPr/>
          <p:nvPr/>
        </p:nvGrpSpPr>
        <p:grpSpPr>
          <a:xfrm flipH="1">
            <a:off x="-542536" y="-191249"/>
            <a:ext cx="2021317" cy="1628666"/>
            <a:chOff x="4796185" y="1436474"/>
            <a:chExt cx="2628501" cy="2118176"/>
          </a:xfrm>
        </p:grpSpPr>
        <p:sp>
          <p:nvSpPr>
            <p:cNvPr id="392" name="Google Shape;392;p31"/>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7607657" y="-173392"/>
            <a:ext cx="3164443" cy="1598916"/>
            <a:chOff x="3152183" y="-149500"/>
            <a:chExt cx="3413271" cy="1724642"/>
          </a:xfrm>
        </p:grpSpPr>
        <p:sp>
          <p:nvSpPr>
            <p:cNvPr id="395" name="Google Shape;395;p31"/>
            <p:cNvSpPr/>
            <p:nvPr/>
          </p:nvSpPr>
          <p:spPr>
            <a:xfrm rot="5400000">
              <a:off x="4005484" y="-984827"/>
              <a:ext cx="1706667" cy="3413271"/>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rot="5400000">
              <a:off x="4367571" y="-641538"/>
              <a:ext cx="982493" cy="1966570"/>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1"/>
          <p:cNvSpPr/>
          <p:nvPr/>
        </p:nvSpPr>
        <p:spPr>
          <a:xfrm rot="10800000">
            <a:off x="8038170" y="4196995"/>
            <a:ext cx="2303413" cy="1151629"/>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TITLE_ONLY_1_1_1_1_1_1">
    <p:spTree>
      <p:nvGrpSpPr>
        <p:cNvPr id="398" name="Shape 398"/>
        <p:cNvGrpSpPr/>
        <p:nvPr/>
      </p:nvGrpSpPr>
      <p:grpSpPr>
        <a:xfrm>
          <a:off x="0" y="0"/>
          <a:ext cx="0" cy="0"/>
          <a:chOff x="0" y="0"/>
          <a:chExt cx="0" cy="0"/>
        </a:xfrm>
      </p:grpSpPr>
      <p:sp>
        <p:nvSpPr>
          <p:cNvPr id="399" name="Google Shape;399;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400" name="Google Shape;400;p32"/>
          <p:cNvGrpSpPr/>
          <p:nvPr/>
        </p:nvGrpSpPr>
        <p:grpSpPr>
          <a:xfrm flipH="1" rot="10800000">
            <a:off x="-903108" y="4285562"/>
            <a:ext cx="1793332" cy="906127"/>
            <a:chOff x="3152183" y="-149500"/>
            <a:chExt cx="3413271" cy="1724642"/>
          </a:xfrm>
        </p:grpSpPr>
        <p:sp>
          <p:nvSpPr>
            <p:cNvPr id="401" name="Google Shape;401;p32"/>
            <p:cNvSpPr/>
            <p:nvPr/>
          </p:nvSpPr>
          <p:spPr>
            <a:xfrm rot="5400000">
              <a:off x="4005484" y="-984827"/>
              <a:ext cx="1706667" cy="3413271"/>
            </a:xfrm>
            <a:custGeom>
              <a:rect b="b" l="l" r="r" t="t"/>
              <a:pathLst>
                <a:path extrusionOk="0" h="107344" w="53673">
                  <a:moveTo>
                    <a:pt x="0" y="0"/>
                  </a:moveTo>
                  <a:lnTo>
                    <a:pt x="0" y="107344"/>
                  </a:lnTo>
                  <a:lnTo>
                    <a:pt x="53672" y="5367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rot="5400000">
              <a:off x="4367571" y="-641538"/>
              <a:ext cx="982493" cy="1966570"/>
            </a:xfrm>
            <a:custGeom>
              <a:rect b="b" l="l" r="r" t="t"/>
              <a:pathLst>
                <a:path extrusionOk="0" h="51380" w="25671">
                  <a:moveTo>
                    <a:pt x="0" y="1"/>
                  </a:moveTo>
                  <a:lnTo>
                    <a:pt x="0" y="51379"/>
                  </a:lnTo>
                  <a:lnTo>
                    <a:pt x="25671" y="2569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2"/>
          <p:cNvGrpSpPr/>
          <p:nvPr/>
        </p:nvGrpSpPr>
        <p:grpSpPr>
          <a:xfrm>
            <a:off x="-1024482" y="-63690"/>
            <a:ext cx="11236010" cy="1562205"/>
            <a:chOff x="-6467560" y="1602626"/>
            <a:chExt cx="14037993" cy="1952024"/>
          </a:xfrm>
        </p:grpSpPr>
        <p:sp>
          <p:nvSpPr>
            <p:cNvPr id="404" name="Google Shape;404;p32"/>
            <p:cNvSpPr/>
            <p:nvPr/>
          </p:nvSpPr>
          <p:spPr>
            <a:xfrm>
              <a:off x="4941958"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6467560" y="1602626"/>
              <a:ext cx="2054401" cy="1027246"/>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06" name="Shape 406"/>
        <p:cNvGrpSpPr/>
        <p:nvPr/>
      </p:nvGrpSpPr>
      <p:grpSpPr>
        <a:xfrm>
          <a:off x="0" y="0"/>
          <a:ext cx="0" cy="0"/>
          <a:chOff x="0" y="0"/>
          <a:chExt cx="0" cy="0"/>
        </a:xfrm>
      </p:grpSpPr>
      <p:sp>
        <p:nvSpPr>
          <p:cNvPr id="407" name="Google Shape;407;p33"/>
          <p:cNvSpPr txBox="1"/>
          <p:nvPr>
            <p:ph type="title"/>
          </p:nvPr>
        </p:nvSpPr>
        <p:spPr>
          <a:xfrm>
            <a:off x="720000" y="375275"/>
            <a:ext cx="34347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8" name="Google Shape;408;p33"/>
          <p:cNvSpPr txBox="1"/>
          <p:nvPr>
            <p:ph idx="1" type="subTitle"/>
          </p:nvPr>
        </p:nvSpPr>
        <p:spPr>
          <a:xfrm>
            <a:off x="713100" y="1357950"/>
            <a:ext cx="34347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8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09" name="Google Shape;409;p33"/>
          <p:cNvSpPr txBox="1"/>
          <p:nvPr/>
        </p:nvSpPr>
        <p:spPr>
          <a:xfrm>
            <a:off x="720000" y="3686325"/>
            <a:ext cx="38634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Hind Madurai Medium"/>
                <a:ea typeface="Hind Madurai Medium"/>
                <a:cs typeface="Hind Madurai Medium"/>
                <a:sym typeface="Hind Madurai Medium"/>
              </a:rPr>
              <a:t>CREDITS: This presentation template was created by </a:t>
            </a:r>
            <a:r>
              <a:rPr b="1" lang="en" sz="1000">
                <a:solidFill>
                  <a:schemeClr val="dk1"/>
                </a:solidFill>
                <a:uFill>
                  <a:noFill/>
                </a:uFill>
                <a:latin typeface="Hind Madurai"/>
                <a:ea typeface="Hind Madurai"/>
                <a:cs typeface="Hind Madurai"/>
                <a:sym typeface="Hind Madurai"/>
                <a:hlinkClick r:id="rId2">
                  <a:extLst>
                    <a:ext uri="{A12FA001-AC4F-418D-AE19-62706E023703}">
                      <ahyp:hlinkClr val="tx"/>
                    </a:ext>
                  </a:extLst>
                </a:hlinkClick>
              </a:rPr>
              <a:t>Slidesgo</a:t>
            </a:r>
            <a:r>
              <a:rPr lang="en" sz="1000">
                <a:solidFill>
                  <a:schemeClr val="dk1"/>
                </a:solidFill>
                <a:latin typeface="Hind Madurai Medium"/>
                <a:ea typeface="Hind Madurai Medium"/>
                <a:cs typeface="Hind Madurai Medium"/>
                <a:sym typeface="Hind Madurai Medium"/>
              </a:rPr>
              <a:t>, including icons by </a:t>
            </a:r>
            <a:r>
              <a:rPr b="1" lang="en" sz="1000">
                <a:solidFill>
                  <a:schemeClr val="dk1"/>
                </a:solidFill>
                <a:uFill>
                  <a:noFill/>
                </a:uFill>
                <a:latin typeface="Hind Madurai"/>
                <a:ea typeface="Hind Madurai"/>
                <a:cs typeface="Hind Madurai"/>
                <a:sym typeface="Hind Madurai"/>
                <a:hlinkClick r:id="rId3">
                  <a:extLst>
                    <a:ext uri="{A12FA001-AC4F-418D-AE19-62706E023703}">
                      <ahyp:hlinkClr val="tx"/>
                    </a:ext>
                  </a:extLst>
                </a:hlinkClick>
              </a:rPr>
              <a:t>Flaticon</a:t>
            </a:r>
            <a:r>
              <a:rPr lang="en" sz="1000">
                <a:solidFill>
                  <a:schemeClr val="dk1"/>
                </a:solidFill>
                <a:latin typeface="Hind Madurai Medium"/>
                <a:ea typeface="Hind Madurai Medium"/>
                <a:cs typeface="Hind Madurai Medium"/>
                <a:sym typeface="Hind Madurai Medium"/>
              </a:rPr>
              <a:t> and infographics &amp; images by </a:t>
            </a:r>
            <a:r>
              <a:rPr b="1" lang="en" sz="1000">
                <a:solidFill>
                  <a:schemeClr val="dk1"/>
                </a:solidFill>
                <a:uFill>
                  <a:noFill/>
                </a:uFill>
                <a:latin typeface="Hind Madurai"/>
                <a:ea typeface="Hind Madurai"/>
                <a:cs typeface="Hind Madurai"/>
                <a:sym typeface="Hind Madurai"/>
                <a:hlinkClick r:id="rId4">
                  <a:extLst>
                    <a:ext uri="{A12FA001-AC4F-418D-AE19-62706E023703}">
                      <ahyp:hlinkClr val="tx"/>
                    </a:ext>
                  </a:extLst>
                </a:hlinkClick>
              </a:rPr>
              <a:t>Freepik</a:t>
            </a:r>
            <a:endParaRPr b="1" sz="1000">
              <a:solidFill>
                <a:schemeClr val="dk1"/>
              </a:solidFill>
              <a:latin typeface="Hind Madurai"/>
              <a:ea typeface="Hind Madurai"/>
              <a:cs typeface="Hind Madurai"/>
              <a:sym typeface="Hind Madurai"/>
            </a:endParaRPr>
          </a:p>
        </p:txBody>
      </p:sp>
      <p:grpSp>
        <p:nvGrpSpPr>
          <p:cNvPr id="410" name="Google Shape;410;p33"/>
          <p:cNvGrpSpPr/>
          <p:nvPr/>
        </p:nvGrpSpPr>
        <p:grpSpPr>
          <a:xfrm flipH="1">
            <a:off x="-1546240" y="-315944"/>
            <a:ext cx="2528355" cy="2037685"/>
            <a:chOff x="4796185" y="1436474"/>
            <a:chExt cx="2628501" cy="2118176"/>
          </a:xfrm>
        </p:grpSpPr>
        <p:sp>
          <p:nvSpPr>
            <p:cNvPr id="411" name="Google Shape;411;p33"/>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33"/>
          <p:cNvSpPr/>
          <p:nvPr/>
        </p:nvSpPr>
        <p:spPr>
          <a:xfrm rot="10800000">
            <a:off x="-2874837" y="2390256"/>
            <a:ext cx="3807609" cy="2827999"/>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14" name="Shape 414"/>
        <p:cNvGrpSpPr/>
        <p:nvPr/>
      </p:nvGrpSpPr>
      <p:grpSpPr>
        <a:xfrm>
          <a:off x="0" y="0"/>
          <a:ext cx="0" cy="0"/>
          <a:chOff x="0" y="0"/>
          <a:chExt cx="0" cy="0"/>
        </a:xfrm>
      </p:grpSpPr>
      <p:grpSp>
        <p:nvGrpSpPr>
          <p:cNvPr id="415" name="Google Shape;415;p34"/>
          <p:cNvGrpSpPr/>
          <p:nvPr/>
        </p:nvGrpSpPr>
        <p:grpSpPr>
          <a:xfrm>
            <a:off x="6635081" y="-239744"/>
            <a:ext cx="2528355" cy="2037685"/>
            <a:chOff x="4796185" y="1436474"/>
            <a:chExt cx="2628501" cy="2118176"/>
          </a:xfrm>
        </p:grpSpPr>
        <p:sp>
          <p:nvSpPr>
            <p:cNvPr id="416" name="Google Shape;416;p3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4"/>
          <p:cNvGrpSpPr/>
          <p:nvPr/>
        </p:nvGrpSpPr>
        <p:grpSpPr>
          <a:xfrm flipH="1" rot="10800000">
            <a:off x="5384076" y="2390256"/>
            <a:ext cx="3807646" cy="3069025"/>
            <a:chOff x="4796185" y="1436474"/>
            <a:chExt cx="2628501" cy="2118176"/>
          </a:xfrm>
        </p:grpSpPr>
        <p:sp>
          <p:nvSpPr>
            <p:cNvPr id="419" name="Google Shape;419;p3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4"/>
          <p:cNvGrpSpPr/>
          <p:nvPr/>
        </p:nvGrpSpPr>
        <p:grpSpPr>
          <a:xfrm flipH="1">
            <a:off x="-72307" y="-294894"/>
            <a:ext cx="3807646" cy="3069025"/>
            <a:chOff x="4796185" y="1436474"/>
            <a:chExt cx="2628501" cy="2118176"/>
          </a:xfrm>
        </p:grpSpPr>
        <p:sp>
          <p:nvSpPr>
            <p:cNvPr id="422" name="Google Shape;422;p34"/>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4" name="Shape 424"/>
        <p:cNvGrpSpPr/>
        <p:nvPr/>
      </p:nvGrpSpPr>
      <p:grpSpPr>
        <a:xfrm>
          <a:off x="0" y="0"/>
          <a:ext cx="0" cy="0"/>
          <a:chOff x="0" y="0"/>
          <a:chExt cx="0" cy="0"/>
        </a:xfrm>
      </p:grpSpPr>
      <p:sp>
        <p:nvSpPr>
          <p:cNvPr id="425" name="Google Shape;425;p35"/>
          <p:cNvSpPr/>
          <p:nvPr/>
        </p:nvSpPr>
        <p:spPr>
          <a:xfrm rot="10800000">
            <a:off x="8074138" y="4132290"/>
            <a:ext cx="2150713" cy="1075373"/>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5"/>
          <p:cNvGrpSpPr/>
          <p:nvPr/>
        </p:nvGrpSpPr>
        <p:grpSpPr>
          <a:xfrm>
            <a:off x="6900371" y="-21262"/>
            <a:ext cx="2285459" cy="1696917"/>
            <a:chOff x="4751825" y="1602825"/>
            <a:chExt cx="2628475" cy="1951825"/>
          </a:xfrm>
        </p:grpSpPr>
        <p:sp>
          <p:nvSpPr>
            <p:cNvPr id="427" name="Google Shape;427;p35"/>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6354237"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5"/>
          <p:cNvSpPr/>
          <p:nvPr/>
        </p:nvSpPr>
        <p:spPr>
          <a:xfrm flipH="1">
            <a:off x="-875838" y="-171249"/>
            <a:ext cx="1745465" cy="872693"/>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rot="10800000">
            <a:off x="-17858" y="3487245"/>
            <a:ext cx="2285459" cy="1696917"/>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431" name="Shape 431"/>
        <p:cNvGrpSpPr/>
        <p:nvPr/>
      </p:nvGrpSpPr>
      <p:grpSpPr>
        <a:xfrm>
          <a:off x="0" y="0"/>
          <a:ext cx="0" cy="0"/>
          <a:chOff x="0" y="0"/>
          <a:chExt cx="0" cy="0"/>
        </a:xfrm>
      </p:grpSpPr>
      <p:grpSp>
        <p:nvGrpSpPr>
          <p:cNvPr id="432" name="Google Shape;432;p36"/>
          <p:cNvGrpSpPr/>
          <p:nvPr/>
        </p:nvGrpSpPr>
        <p:grpSpPr>
          <a:xfrm rot="10800000">
            <a:off x="-432767" y="3247190"/>
            <a:ext cx="2628475" cy="1951825"/>
            <a:chOff x="5437625" y="1526625"/>
            <a:chExt cx="2628475" cy="1951825"/>
          </a:xfrm>
        </p:grpSpPr>
        <p:sp>
          <p:nvSpPr>
            <p:cNvPr id="433" name="Google Shape;433;p36"/>
            <p:cNvSpPr/>
            <p:nvPr/>
          </p:nvSpPr>
          <p:spPr>
            <a:xfrm>
              <a:off x="5437625" y="15266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7049450" y="1527160"/>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6"/>
          <p:cNvGrpSpPr/>
          <p:nvPr/>
        </p:nvGrpSpPr>
        <p:grpSpPr>
          <a:xfrm flipH="1" rot="10800000">
            <a:off x="7242996" y="2616924"/>
            <a:ext cx="3477210" cy="2582069"/>
            <a:chOff x="5437625" y="1526625"/>
            <a:chExt cx="2628475" cy="1951825"/>
          </a:xfrm>
        </p:grpSpPr>
        <p:sp>
          <p:nvSpPr>
            <p:cNvPr id="436" name="Google Shape;436;p36"/>
            <p:cNvSpPr/>
            <p:nvPr/>
          </p:nvSpPr>
          <p:spPr>
            <a:xfrm>
              <a:off x="5437625" y="15266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7049450" y="1527160"/>
              <a:ext cx="680175" cy="340125"/>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6"/>
          <p:cNvGrpSpPr/>
          <p:nvPr/>
        </p:nvGrpSpPr>
        <p:grpSpPr>
          <a:xfrm>
            <a:off x="5141929" y="-21204"/>
            <a:ext cx="4298871" cy="3192210"/>
            <a:chOff x="4751825" y="1602825"/>
            <a:chExt cx="2628475" cy="1951825"/>
          </a:xfrm>
        </p:grpSpPr>
        <p:sp>
          <p:nvSpPr>
            <p:cNvPr id="439" name="Google Shape;439;p36"/>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6354237"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6"/>
          <p:cNvGrpSpPr/>
          <p:nvPr/>
        </p:nvGrpSpPr>
        <p:grpSpPr>
          <a:xfrm flipH="1">
            <a:off x="-659363" y="-21192"/>
            <a:ext cx="2430025" cy="1804462"/>
            <a:chOff x="4751825" y="1602825"/>
            <a:chExt cx="2628475" cy="1951825"/>
          </a:xfrm>
        </p:grpSpPr>
        <p:sp>
          <p:nvSpPr>
            <p:cNvPr id="442" name="Google Shape;442;p36"/>
            <p:cNvSpPr/>
            <p:nvPr/>
          </p:nvSpPr>
          <p:spPr>
            <a:xfrm>
              <a:off x="475182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6328300" y="1609425"/>
              <a:ext cx="680175" cy="340125"/>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 name="Google Shape;52;p5"/>
          <p:cNvSpPr txBox="1"/>
          <p:nvPr>
            <p:ph idx="2" type="title"/>
          </p:nvPr>
        </p:nvSpPr>
        <p:spPr>
          <a:xfrm>
            <a:off x="1117704" y="2958300"/>
            <a:ext cx="28722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3" name="Google Shape;53;p5"/>
          <p:cNvSpPr txBox="1"/>
          <p:nvPr>
            <p:ph idx="3" type="title"/>
          </p:nvPr>
        </p:nvSpPr>
        <p:spPr>
          <a:xfrm>
            <a:off x="5154088" y="2958300"/>
            <a:ext cx="28722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 name="Google Shape;54;p5"/>
          <p:cNvSpPr txBox="1"/>
          <p:nvPr>
            <p:ph idx="1" type="subTitle"/>
          </p:nvPr>
        </p:nvSpPr>
        <p:spPr>
          <a:xfrm>
            <a:off x="5154088" y="3593400"/>
            <a:ext cx="287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5"/>
          <p:cNvSpPr txBox="1"/>
          <p:nvPr>
            <p:ph idx="4" type="subTitle"/>
          </p:nvPr>
        </p:nvSpPr>
        <p:spPr>
          <a:xfrm>
            <a:off x="1117704" y="3593402"/>
            <a:ext cx="287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5"/>
          <p:cNvSpPr/>
          <p:nvPr/>
        </p:nvSpPr>
        <p:spPr>
          <a:xfrm flipH="1">
            <a:off x="-2452015" y="-161943"/>
            <a:ext cx="3696139" cy="1847967"/>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a:off x="-2452015" y="-660538"/>
            <a:ext cx="3696139" cy="184796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10800000">
            <a:off x="8026300" y="4140483"/>
            <a:ext cx="2374627" cy="1187240"/>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 name="Google Shape;61;p6"/>
          <p:cNvSpPr/>
          <p:nvPr/>
        </p:nvSpPr>
        <p:spPr>
          <a:xfrm flipH="1" rot="5400000">
            <a:off x="-1791299" y="2380407"/>
            <a:ext cx="1891302" cy="3782534"/>
          </a:xfrm>
          <a:custGeom>
            <a:rect b="b" l="l" r="r" t="t"/>
            <a:pathLst>
              <a:path extrusionOk="0" h="107344" w="53673">
                <a:moveTo>
                  <a:pt x="0" y="0"/>
                </a:moveTo>
                <a:lnTo>
                  <a:pt x="0" y="107344"/>
                </a:lnTo>
                <a:lnTo>
                  <a:pt x="53672" y="5367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rot="5400000">
            <a:off x="-1791957" y="2838695"/>
            <a:ext cx="1643650" cy="3289861"/>
          </a:xfrm>
          <a:custGeom>
            <a:rect b="b" l="l" r="r" t="t"/>
            <a:pathLst>
              <a:path extrusionOk="0" h="51380" w="25671">
                <a:moveTo>
                  <a:pt x="0" y="1"/>
                </a:moveTo>
                <a:lnTo>
                  <a:pt x="0" y="51379"/>
                </a:lnTo>
                <a:lnTo>
                  <a:pt x="25671" y="2569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6"/>
          <p:cNvGrpSpPr/>
          <p:nvPr/>
        </p:nvGrpSpPr>
        <p:grpSpPr>
          <a:xfrm flipH="1">
            <a:off x="-2292105" y="-261206"/>
            <a:ext cx="3456707" cy="2785190"/>
            <a:chOff x="4796185" y="1436474"/>
            <a:chExt cx="2628475" cy="2118176"/>
          </a:xfrm>
        </p:grpSpPr>
        <p:sp>
          <p:nvSpPr>
            <p:cNvPr id="64" name="Google Shape;64;p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5054603"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6"/>
          <p:cNvSpPr/>
          <p:nvPr/>
        </p:nvSpPr>
        <p:spPr>
          <a:xfrm>
            <a:off x="8048953" y="-90440"/>
            <a:ext cx="2213702" cy="1643632"/>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flipH="1" rot="10800000">
            <a:off x="8054336" y="2715804"/>
            <a:ext cx="3456741" cy="2785190"/>
            <a:chOff x="4796185" y="1436474"/>
            <a:chExt cx="2628501" cy="2118176"/>
          </a:xfrm>
        </p:grpSpPr>
        <p:sp>
          <p:nvSpPr>
            <p:cNvPr id="68" name="Google Shape;68;p6"/>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idx="1" type="body"/>
          </p:nvPr>
        </p:nvSpPr>
        <p:spPr>
          <a:xfrm>
            <a:off x="720000" y="2016900"/>
            <a:ext cx="4294800" cy="25872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accent2"/>
              </a:buClr>
              <a:buSzPts val="1500"/>
              <a:buChar char="●"/>
              <a:defRPr sz="1500">
                <a:solidFill>
                  <a:srgbClr val="434343"/>
                </a:solidFill>
                <a:latin typeface="Hind Madurai Medium"/>
                <a:ea typeface="Hind Madurai Medium"/>
                <a:cs typeface="Hind Madurai Medium"/>
                <a:sym typeface="Hind Madurai Medium"/>
              </a:defRPr>
            </a:lvl1pPr>
            <a:lvl2pPr indent="-323850" lvl="1" marL="914400" rtl="0">
              <a:lnSpc>
                <a:spcPct val="115000"/>
              </a:lnSpc>
              <a:spcBef>
                <a:spcPts val="0"/>
              </a:spcBef>
              <a:spcAft>
                <a:spcPts val="0"/>
              </a:spcAft>
              <a:buSzPts val="1500"/>
              <a:buChar char="○"/>
              <a:defRPr>
                <a:solidFill>
                  <a:srgbClr val="434343"/>
                </a:solidFill>
              </a:defRPr>
            </a:lvl2pPr>
            <a:lvl3pPr indent="-323850" lvl="2" marL="1371600" rtl="0">
              <a:lnSpc>
                <a:spcPct val="115000"/>
              </a:lnSpc>
              <a:spcBef>
                <a:spcPts val="1600"/>
              </a:spcBef>
              <a:spcAft>
                <a:spcPts val="0"/>
              </a:spcAft>
              <a:buSzPts val="1500"/>
              <a:buChar char="■"/>
              <a:defRPr>
                <a:solidFill>
                  <a:srgbClr val="434343"/>
                </a:solidFill>
              </a:defRPr>
            </a:lvl3pPr>
            <a:lvl4pPr indent="-323850" lvl="3" marL="1828800" rtl="0">
              <a:lnSpc>
                <a:spcPct val="115000"/>
              </a:lnSpc>
              <a:spcBef>
                <a:spcPts val="1600"/>
              </a:spcBef>
              <a:spcAft>
                <a:spcPts val="0"/>
              </a:spcAft>
              <a:buSzPts val="1500"/>
              <a:buChar char="●"/>
              <a:defRPr>
                <a:solidFill>
                  <a:srgbClr val="434343"/>
                </a:solidFill>
              </a:defRPr>
            </a:lvl4pPr>
            <a:lvl5pPr indent="-323850" lvl="4" marL="2286000" rtl="0">
              <a:lnSpc>
                <a:spcPct val="115000"/>
              </a:lnSpc>
              <a:spcBef>
                <a:spcPts val="1600"/>
              </a:spcBef>
              <a:spcAft>
                <a:spcPts val="0"/>
              </a:spcAft>
              <a:buSzPts val="1500"/>
              <a:buChar char="○"/>
              <a:defRPr>
                <a:solidFill>
                  <a:srgbClr val="434343"/>
                </a:solidFill>
              </a:defRPr>
            </a:lvl5pPr>
            <a:lvl6pPr indent="-323850" lvl="5" marL="2743200" rtl="0">
              <a:lnSpc>
                <a:spcPct val="115000"/>
              </a:lnSpc>
              <a:spcBef>
                <a:spcPts val="1600"/>
              </a:spcBef>
              <a:spcAft>
                <a:spcPts val="0"/>
              </a:spcAft>
              <a:buSzPts val="1500"/>
              <a:buChar char="■"/>
              <a:defRPr>
                <a:solidFill>
                  <a:srgbClr val="434343"/>
                </a:solidFill>
              </a:defRPr>
            </a:lvl6pPr>
            <a:lvl7pPr indent="-323850" lvl="6" marL="3200400" rtl="0">
              <a:lnSpc>
                <a:spcPct val="115000"/>
              </a:lnSpc>
              <a:spcBef>
                <a:spcPts val="1600"/>
              </a:spcBef>
              <a:spcAft>
                <a:spcPts val="0"/>
              </a:spcAft>
              <a:buSzPts val="1500"/>
              <a:buChar char="●"/>
              <a:defRPr>
                <a:solidFill>
                  <a:srgbClr val="434343"/>
                </a:solidFill>
              </a:defRPr>
            </a:lvl7pPr>
            <a:lvl8pPr indent="-323850" lvl="7" marL="3657600" rtl="0">
              <a:lnSpc>
                <a:spcPct val="115000"/>
              </a:lnSpc>
              <a:spcBef>
                <a:spcPts val="1600"/>
              </a:spcBef>
              <a:spcAft>
                <a:spcPts val="0"/>
              </a:spcAft>
              <a:buSzPts val="1500"/>
              <a:buChar char="○"/>
              <a:defRPr>
                <a:solidFill>
                  <a:srgbClr val="434343"/>
                </a:solidFill>
              </a:defRPr>
            </a:lvl8pPr>
            <a:lvl9pPr indent="-323850" lvl="8" marL="4114800" rtl="0">
              <a:lnSpc>
                <a:spcPct val="115000"/>
              </a:lnSpc>
              <a:spcBef>
                <a:spcPts val="1600"/>
              </a:spcBef>
              <a:spcAft>
                <a:spcPts val="1600"/>
              </a:spcAft>
              <a:buSzPts val="1500"/>
              <a:buChar char="■"/>
              <a:defRPr>
                <a:solidFill>
                  <a:srgbClr val="434343"/>
                </a:solidFill>
              </a:defRPr>
            </a:lvl9pPr>
          </a:lstStyle>
          <a:p/>
        </p:txBody>
      </p:sp>
      <p:sp>
        <p:nvSpPr>
          <p:cNvPr id="72" name="Google Shape;72;p7"/>
          <p:cNvSpPr txBox="1"/>
          <p:nvPr>
            <p:ph type="title"/>
          </p:nvPr>
        </p:nvSpPr>
        <p:spPr>
          <a:xfrm>
            <a:off x="720000" y="463190"/>
            <a:ext cx="4294800" cy="1477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5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3" name="Google Shape;73;p7"/>
          <p:cNvSpPr/>
          <p:nvPr/>
        </p:nvSpPr>
        <p:spPr>
          <a:xfrm rot="10800000">
            <a:off x="4460033" y="4303153"/>
            <a:ext cx="1879392" cy="939663"/>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7"/>
          <p:cNvGrpSpPr/>
          <p:nvPr/>
        </p:nvGrpSpPr>
        <p:grpSpPr>
          <a:xfrm>
            <a:off x="3891593" y="-239806"/>
            <a:ext cx="2167725" cy="1747072"/>
            <a:chOff x="4796185" y="1436474"/>
            <a:chExt cx="2628501" cy="2118176"/>
          </a:xfrm>
        </p:grpSpPr>
        <p:sp>
          <p:nvSpPr>
            <p:cNvPr id="75" name="Google Shape;75;p7"/>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7"/>
          <p:cNvSpPr/>
          <p:nvPr/>
        </p:nvSpPr>
        <p:spPr>
          <a:xfrm rot="10800000">
            <a:off x="-1268975" y="4140483"/>
            <a:ext cx="2374627" cy="1187240"/>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p:nvPr/>
        </p:nvSpPr>
        <p:spPr>
          <a:xfrm flipH="1">
            <a:off x="3206812" y="2260061"/>
            <a:ext cx="4688310" cy="2344039"/>
          </a:xfrm>
          <a:custGeom>
            <a:rect b="b" l="l" r="r" t="t"/>
            <a:pathLst>
              <a:path extrusionOk="0" h="13605" w="27207">
                <a:moveTo>
                  <a:pt x="0" y="0"/>
                </a:moveTo>
                <a:lnTo>
                  <a:pt x="13603" y="13604"/>
                </a:lnTo>
                <a:lnTo>
                  <a:pt x="27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10800000">
            <a:off x="2450169" y="4388064"/>
            <a:ext cx="1881704" cy="940786"/>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10800000">
            <a:off x="3206812" y="-496064"/>
            <a:ext cx="4688310" cy="2344039"/>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a:off x="7309924" y="-660538"/>
            <a:ext cx="3696139" cy="184796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8"/>
          <p:cNvGrpSpPr/>
          <p:nvPr/>
        </p:nvGrpSpPr>
        <p:grpSpPr>
          <a:xfrm rot="10800000">
            <a:off x="-790276" y="3189530"/>
            <a:ext cx="2831421" cy="2281911"/>
            <a:chOff x="4796185" y="1436474"/>
            <a:chExt cx="2628501" cy="2118176"/>
          </a:xfrm>
        </p:grpSpPr>
        <p:sp>
          <p:nvSpPr>
            <p:cNvPr id="84" name="Google Shape;84;p8"/>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8"/>
          <p:cNvSpPr/>
          <p:nvPr/>
        </p:nvSpPr>
        <p:spPr>
          <a:xfrm>
            <a:off x="-106050" y="1097550"/>
            <a:ext cx="9249900" cy="29484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8"/>
          <p:cNvGrpSpPr/>
          <p:nvPr/>
        </p:nvGrpSpPr>
        <p:grpSpPr>
          <a:xfrm flipH="1">
            <a:off x="-1114522" y="-392119"/>
            <a:ext cx="3807646" cy="3069025"/>
            <a:chOff x="4796185" y="1436474"/>
            <a:chExt cx="2628501" cy="2118176"/>
          </a:xfrm>
        </p:grpSpPr>
        <p:sp>
          <p:nvSpPr>
            <p:cNvPr id="88" name="Google Shape;88;p8"/>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8"/>
          <p:cNvGrpSpPr/>
          <p:nvPr/>
        </p:nvGrpSpPr>
        <p:grpSpPr>
          <a:xfrm flipH="1" rot="10800000">
            <a:off x="6440078" y="2402431"/>
            <a:ext cx="3807646" cy="3069025"/>
            <a:chOff x="4796185" y="1436474"/>
            <a:chExt cx="2628501" cy="2118176"/>
          </a:xfrm>
        </p:grpSpPr>
        <p:sp>
          <p:nvSpPr>
            <p:cNvPr id="91" name="Google Shape;91;p8"/>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515600" y="1307100"/>
            <a:ext cx="6112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4" name="Shape 94"/>
        <p:cNvGrpSpPr/>
        <p:nvPr/>
      </p:nvGrpSpPr>
      <p:grpSpPr>
        <a:xfrm>
          <a:off x="0" y="0"/>
          <a:ext cx="0" cy="0"/>
          <a:chOff x="0" y="0"/>
          <a:chExt cx="0" cy="0"/>
        </a:xfrm>
      </p:grpSpPr>
      <p:grpSp>
        <p:nvGrpSpPr>
          <p:cNvPr id="95" name="Google Shape;95;p9"/>
          <p:cNvGrpSpPr/>
          <p:nvPr/>
        </p:nvGrpSpPr>
        <p:grpSpPr>
          <a:xfrm rot="10800000">
            <a:off x="2843636" y="2715804"/>
            <a:ext cx="3456741" cy="2785190"/>
            <a:chOff x="4796185" y="1436474"/>
            <a:chExt cx="2628501" cy="2118176"/>
          </a:xfrm>
        </p:grpSpPr>
        <p:sp>
          <p:nvSpPr>
            <p:cNvPr id="96" name="Google Shape;96;p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9"/>
          <p:cNvGrpSpPr/>
          <p:nvPr/>
        </p:nvGrpSpPr>
        <p:grpSpPr>
          <a:xfrm flipH="1">
            <a:off x="3036384" y="-240008"/>
            <a:ext cx="2783845" cy="2242937"/>
            <a:chOff x="4796185" y="1436474"/>
            <a:chExt cx="2628501" cy="2118176"/>
          </a:xfrm>
        </p:grpSpPr>
        <p:sp>
          <p:nvSpPr>
            <p:cNvPr id="99" name="Google Shape;99;p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9"/>
          <p:cNvGrpSpPr/>
          <p:nvPr/>
        </p:nvGrpSpPr>
        <p:grpSpPr>
          <a:xfrm>
            <a:off x="6615161" y="-239996"/>
            <a:ext cx="3456741" cy="2785190"/>
            <a:chOff x="4796185" y="1436474"/>
            <a:chExt cx="2628501" cy="2118176"/>
          </a:xfrm>
        </p:grpSpPr>
        <p:sp>
          <p:nvSpPr>
            <p:cNvPr id="102" name="Google Shape;102;p9"/>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9"/>
          <p:cNvSpPr/>
          <p:nvPr/>
        </p:nvSpPr>
        <p:spPr>
          <a:xfrm>
            <a:off x="3450600" y="1044550"/>
            <a:ext cx="5693400" cy="30531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rot="10800000">
            <a:off x="7330950" y="2800241"/>
            <a:ext cx="4686746" cy="2343257"/>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rot="10800000">
            <a:off x="7330950" y="3432466"/>
            <a:ext cx="4686746" cy="2343257"/>
          </a:xfrm>
          <a:custGeom>
            <a:rect b="b" l="l" r="r" t="t"/>
            <a:pathLst>
              <a:path extrusionOk="0" h="13605" w="27207">
                <a:moveTo>
                  <a:pt x="0" y="0"/>
                </a:moveTo>
                <a:lnTo>
                  <a:pt x="13603" y="13604"/>
                </a:lnTo>
                <a:lnTo>
                  <a:pt x="272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txBox="1"/>
          <p:nvPr>
            <p:ph type="title"/>
          </p:nvPr>
        </p:nvSpPr>
        <p:spPr>
          <a:xfrm>
            <a:off x="4075500" y="1326175"/>
            <a:ext cx="43554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 name="Google Shape;108;p9"/>
          <p:cNvSpPr txBox="1"/>
          <p:nvPr>
            <p:ph idx="1" type="subTitle"/>
          </p:nvPr>
        </p:nvSpPr>
        <p:spPr>
          <a:xfrm>
            <a:off x="4075500" y="2135525"/>
            <a:ext cx="43554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800">
                <a:solidFill>
                  <a:schemeClr val="dk1"/>
                </a:solidFill>
                <a:latin typeface="Hind Madurai Medium"/>
                <a:ea typeface="Hind Madurai Medium"/>
                <a:cs typeface="Hind Madurai Medium"/>
                <a:sym typeface="Hind Madurai Medium"/>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grpSp>
        <p:nvGrpSpPr>
          <p:cNvPr id="110" name="Google Shape;110;p10"/>
          <p:cNvGrpSpPr/>
          <p:nvPr/>
        </p:nvGrpSpPr>
        <p:grpSpPr>
          <a:xfrm rot="10800000">
            <a:off x="-1153891" y="2393131"/>
            <a:ext cx="3807646" cy="3069025"/>
            <a:chOff x="4796185" y="1436474"/>
            <a:chExt cx="2628501" cy="2118176"/>
          </a:xfrm>
        </p:grpSpPr>
        <p:sp>
          <p:nvSpPr>
            <p:cNvPr id="111" name="Google Shape;111;p10"/>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0"/>
          <p:cNvSpPr/>
          <p:nvPr/>
        </p:nvSpPr>
        <p:spPr>
          <a:xfrm>
            <a:off x="-106050" y="515550"/>
            <a:ext cx="8536800" cy="1206900"/>
          </a:xfrm>
          <a:prstGeom prst="rect">
            <a:avLst/>
          </a:prstGeom>
          <a:solidFill>
            <a:schemeClr val="lt1"/>
          </a:solidFill>
          <a:ln>
            <a:noFill/>
          </a:ln>
          <a:effectLst>
            <a:outerShdw blurRad="1428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0"/>
          <p:cNvGrpSpPr/>
          <p:nvPr/>
        </p:nvGrpSpPr>
        <p:grpSpPr>
          <a:xfrm>
            <a:off x="6374684" y="-371094"/>
            <a:ext cx="3807646" cy="3069025"/>
            <a:chOff x="4796185" y="1436474"/>
            <a:chExt cx="2628501" cy="2118176"/>
          </a:xfrm>
        </p:grpSpPr>
        <p:sp>
          <p:nvSpPr>
            <p:cNvPr id="115" name="Google Shape;115;p10"/>
            <p:cNvSpPr/>
            <p:nvPr/>
          </p:nvSpPr>
          <p:spPr>
            <a:xfrm>
              <a:off x="4796185" y="1602825"/>
              <a:ext cx="2628475" cy="1951825"/>
            </a:xfrm>
            <a:custGeom>
              <a:rect b="b" l="l" r="r" t="t"/>
              <a:pathLst>
                <a:path extrusionOk="0" h="78073" w="105139">
                  <a:moveTo>
                    <a:pt x="1" y="0"/>
                  </a:moveTo>
                  <a:lnTo>
                    <a:pt x="78056" y="78073"/>
                  </a:lnTo>
                  <a:lnTo>
                    <a:pt x="105138" y="50990"/>
                  </a:lnTo>
                  <a:lnTo>
                    <a:pt x="105138" y="1217"/>
                  </a:lnTo>
                  <a:lnTo>
                    <a:pt x="78056" y="28282"/>
                  </a:lnTo>
                  <a:lnTo>
                    <a:pt x="497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6052705" y="1436474"/>
              <a:ext cx="1371981" cy="686032"/>
            </a:xfrm>
            <a:custGeom>
              <a:rect b="b" l="l" r="r" t="t"/>
              <a:pathLst>
                <a:path extrusionOk="0" h="13605" w="27207">
                  <a:moveTo>
                    <a:pt x="0" y="0"/>
                  </a:moveTo>
                  <a:lnTo>
                    <a:pt x="13603" y="13604"/>
                  </a:lnTo>
                  <a:lnTo>
                    <a:pt x="27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0"/>
          <p:cNvSpPr txBox="1"/>
          <p:nvPr>
            <p:ph type="title"/>
          </p:nvPr>
        </p:nvSpPr>
        <p:spPr>
          <a:xfrm>
            <a:off x="720000" y="598638"/>
            <a:ext cx="4964400" cy="10407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5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1pPr>
            <a:lvl2pPr lvl="1"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2pPr>
            <a:lvl3pPr lvl="2"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3pPr>
            <a:lvl4pPr lvl="3"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4pPr>
            <a:lvl5pPr lvl="4"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5pPr>
            <a:lvl6pPr lvl="5"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6pPr>
            <a:lvl7pPr lvl="6"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7pPr>
            <a:lvl8pPr lvl="7"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8pPr>
            <a:lvl9pPr lvl="8" rtl="0">
              <a:spcBef>
                <a:spcPts val="0"/>
              </a:spcBef>
              <a:spcAft>
                <a:spcPts val="0"/>
              </a:spcAft>
              <a:buClr>
                <a:schemeClr val="dk1"/>
              </a:buClr>
              <a:buSzPts val="3600"/>
              <a:buFont typeface="Trebuchet MS"/>
              <a:buNone/>
              <a:defRPr b="1" sz="3600">
                <a:solidFill>
                  <a:schemeClr val="dk1"/>
                </a:solidFill>
                <a:latin typeface="Trebuchet MS"/>
                <a:ea typeface="Trebuchet MS"/>
                <a:cs typeface="Trebuchet MS"/>
                <a:sym typeface="Trebuchet M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23850" lvl="0" marL="457200">
              <a:lnSpc>
                <a:spcPct val="115000"/>
              </a:lnSpc>
              <a:spcBef>
                <a:spcPts val="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1pPr>
            <a:lvl2pPr indent="-323850" lvl="1" marL="9144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2pPr>
            <a:lvl3pPr indent="-323850" lvl="2" marL="13716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3pPr>
            <a:lvl4pPr indent="-323850" lvl="3" marL="18288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4pPr>
            <a:lvl5pPr indent="-323850" lvl="4" marL="22860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5pPr>
            <a:lvl6pPr indent="-323850" lvl="5" marL="27432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6pPr>
            <a:lvl7pPr indent="-323850" lvl="6" marL="32004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7pPr>
            <a:lvl8pPr indent="-323850" lvl="7" marL="3657600">
              <a:lnSpc>
                <a:spcPct val="115000"/>
              </a:lnSpc>
              <a:spcBef>
                <a:spcPts val="1600"/>
              </a:spcBef>
              <a:spcAft>
                <a:spcPts val="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8pPr>
            <a:lvl9pPr indent="-323850" lvl="8" marL="4114800">
              <a:lnSpc>
                <a:spcPct val="115000"/>
              </a:lnSpc>
              <a:spcBef>
                <a:spcPts val="1600"/>
              </a:spcBef>
              <a:spcAft>
                <a:spcPts val="1600"/>
              </a:spcAft>
              <a:buClr>
                <a:schemeClr val="dk1"/>
              </a:buClr>
              <a:buSzPts val="1500"/>
              <a:buFont typeface="Hind Madurai Medium"/>
              <a:buChar char="■"/>
              <a:defRPr sz="1500">
                <a:solidFill>
                  <a:schemeClr val="dk1"/>
                </a:solidFill>
                <a:latin typeface="Hind Madurai Medium"/>
                <a:ea typeface="Hind Madurai Medium"/>
                <a:cs typeface="Hind Madurai Medium"/>
                <a:sym typeface="Hind Madurai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ctrTitle"/>
          </p:nvPr>
        </p:nvSpPr>
        <p:spPr>
          <a:xfrm>
            <a:off x="727825" y="997875"/>
            <a:ext cx="4528800" cy="192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000"/>
              <a:t>Predicting Housing Prices</a:t>
            </a:r>
            <a:endParaRPr b="1" sz="4000"/>
          </a:p>
          <a:p>
            <a:pPr indent="0" lvl="0" marL="0" rtl="0" algn="l">
              <a:spcBef>
                <a:spcPts val="0"/>
              </a:spcBef>
              <a:spcAft>
                <a:spcPts val="0"/>
              </a:spcAft>
              <a:buNone/>
            </a:pPr>
            <a:r>
              <a:rPr b="1" lang="en" sz="4000"/>
              <a:t>in Ames, Iowa</a:t>
            </a:r>
            <a:endParaRPr sz="4000"/>
          </a:p>
        </p:txBody>
      </p:sp>
      <p:sp>
        <p:nvSpPr>
          <p:cNvPr id="449" name="Google Shape;449;p37"/>
          <p:cNvSpPr txBox="1"/>
          <p:nvPr>
            <p:ph idx="1" type="subTitle"/>
          </p:nvPr>
        </p:nvSpPr>
        <p:spPr>
          <a:xfrm>
            <a:off x="311700" y="2731125"/>
            <a:ext cx="5155500" cy="1029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1500">
                <a:solidFill>
                  <a:schemeClr val="dk1"/>
                </a:solidFill>
              </a:rPr>
              <a:t>Group 1: Amira, Calvin, Joel, Joseph, Joshua, Nelson</a:t>
            </a:r>
            <a:endParaRPr sz="15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500">
                <a:solidFill>
                  <a:schemeClr val="dk1"/>
                </a:solidFill>
              </a:rPr>
              <a:t>DSI-28</a:t>
            </a:r>
            <a:endParaRPr sz="15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500">
                <a:solidFill>
                  <a:schemeClr val="dk1"/>
                </a:solidFill>
              </a:rPr>
              <a:t>13 May 2022</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6"/>
          <p:cNvSpPr txBox="1"/>
          <p:nvPr>
            <p:ph type="title"/>
          </p:nvPr>
        </p:nvSpPr>
        <p:spPr>
          <a:xfrm>
            <a:off x="306538" y="2954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has insignificant </a:t>
            </a:r>
            <a:endParaRPr/>
          </a:p>
          <a:p>
            <a:pPr indent="0" lvl="0" marL="0" rtl="0" algn="ctr">
              <a:spcBef>
                <a:spcPts val="0"/>
              </a:spcBef>
              <a:spcAft>
                <a:spcPts val="0"/>
              </a:spcAft>
              <a:buNone/>
            </a:pPr>
            <a:r>
              <a:rPr lang="en"/>
              <a:t>relationship with SalePrice</a:t>
            </a:r>
            <a:endParaRPr/>
          </a:p>
        </p:txBody>
      </p:sp>
      <p:pic>
        <p:nvPicPr>
          <p:cNvPr id="527" name="Google Shape;527;p46"/>
          <p:cNvPicPr preferRelativeResize="0"/>
          <p:nvPr/>
        </p:nvPicPr>
        <p:blipFill>
          <a:blip r:embed="rId3">
            <a:alphaModFix/>
          </a:blip>
          <a:stretch>
            <a:fillRect/>
          </a:stretch>
        </p:blipFill>
        <p:spPr>
          <a:xfrm>
            <a:off x="136529" y="1694688"/>
            <a:ext cx="4509899" cy="2360575"/>
          </a:xfrm>
          <a:prstGeom prst="rect">
            <a:avLst/>
          </a:prstGeom>
          <a:noFill/>
          <a:ln>
            <a:noFill/>
          </a:ln>
        </p:spPr>
      </p:pic>
      <p:pic>
        <p:nvPicPr>
          <p:cNvPr id="528" name="Google Shape;528;p46"/>
          <p:cNvPicPr preferRelativeResize="0"/>
          <p:nvPr/>
        </p:nvPicPr>
        <p:blipFill>
          <a:blip r:embed="rId4">
            <a:alphaModFix/>
          </a:blip>
          <a:stretch>
            <a:fillRect/>
          </a:stretch>
        </p:blipFill>
        <p:spPr>
          <a:xfrm>
            <a:off x="4646425" y="1773200"/>
            <a:ext cx="4361050" cy="2203550"/>
          </a:xfrm>
          <a:prstGeom prst="rect">
            <a:avLst/>
          </a:prstGeom>
          <a:noFill/>
          <a:ln>
            <a:noFill/>
          </a:ln>
        </p:spPr>
      </p:pic>
      <p:sp>
        <p:nvSpPr>
          <p:cNvPr id="529" name="Google Shape;529;p46"/>
          <p:cNvSpPr txBox="1"/>
          <p:nvPr/>
        </p:nvSpPr>
        <p:spPr>
          <a:xfrm>
            <a:off x="3765300" y="1854500"/>
            <a:ext cx="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r = 0.01</a:t>
            </a:r>
            <a:endParaRPr>
              <a:latin typeface="Hind Madurai Medium"/>
              <a:ea typeface="Hind Madurai Medium"/>
              <a:cs typeface="Hind Madurai Medium"/>
              <a:sym typeface="Hind Madurai Medium"/>
            </a:endParaRPr>
          </a:p>
        </p:txBody>
      </p:sp>
      <p:sp>
        <p:nvSpPr>
          <p:cNvPr id="530" name="Google Shape;530;p46"/>
          <p:cNvSpPr txBox="1"/>
          <p:nvPr/>
        </p:nvSpPr>
        <p:spPr>
          <a:xfrm>
            <a:off x="8054700" y="1854500"/>
            <a:ext cx="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r = 0.02</a:t>
            </a:r>
            <a:endParaRPr>
              <a:latin typeface="Hind Madurai Medium"/>
              <a:ea typeface="Hind Madurai Medium"/>
              <a:cs typeface="Hind Madurai Medium"/>
              <a:sym typeface="Hind Madurai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Unexpected Findings - </a:t>
            </a:r>
            <a:r>
              <a:rPr lang="en" sz="2022"/>
              <a:t>Overall Condition of Property (Overall Cond)</a:t>
            </a:r>
            <a:endParaRPr sz="2022"/>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Condition of Property (Overall Qual)</a:t>
            </a:r>
            <a:endParaRPr/>
          </a:p>
          <a:p>
            <a:pPr indent="0" lvl="0" marL="0" rtl="0" algn="l">
              <a:spcBef>
                <a:spcPts val="0"/>
              </a:spcBef>
              <a:spcAft>
                <a:spcPts val="0"/>
              </a:spcAft>
              <a:buNone/>
            </a:pPr>
            <a:r>
              <a:t/>
            </a:r>
            <a:endParaRPr/>
          </a:p>
        </p:txBody>
      </p:sp>
      <p:sp>
        <p:nvSpPr>
          <p:cNvPr id="536" name="Google Shape;536;p47"/>
          <p:cNvSpPr txBox="1"/>
          <p:nvPr>
            <p:ph type="title"/>
          </p:nvPr>
        </p:nvSpPr>
        <p:spPr>
          <a:xfrm>
            <a:off x="553925" y="658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Excellent overall condition</a:t>
            </a:r>
            <a:endParaRPr/>
          </a:p>
          <a:p>
            <a:pPr indent="0" lvl="0" marL="0" rtl="0" algn="ctr">
              <a:spcBef>
                <a:spcPts val="0"/>
              </a:spcBef>
              <a:spcAft>
                <a:spcPts val="0"/>
              </a:spcAft>
              <a:buNone/>
            </a:pPr>
            <a:r>
              <a:rPr lang="en"/>
              <a:t>does not mean      price</a:t>
            </a:r>
            <a:endParaRPr/>
          </a:p>
          <a:p>
            <a:pPr indent="0" lvl="0" marL="0" rtl="0" algn="ctr">
              <a:spcBef>
                <a:spcPts val="0"/>
              </a:spcBef>
              <a:spcAft>
                <a:spcPts val="0"/>
              </a:spcAft>
              <a:buNone/>
            </a:pPr>
            <a:r>
              <a:rPr lang="en"/>
              <a:t>  </a:t>
            </a:r>
            <a:endParaRPr/>
          </a:p>
        </p:txBody>
      </p:sp>
      <p:sp>
        <p:nvSpPr>
          <p:cNvPr id="537" name="Google Shape;537;p47"/>
          <p:cNvSpPr/>
          <p:nvPr/>
        </p:nvSpPr>
        <p:spPr>
          <a:xfrm>
            <a:off x="5446800" y="658400"/>
            <a:ext cx="314400" cy="572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47"/>
          <p:cNvPicPr preferRelativeResize="0"/>
          <p:nvPr/>
        </p:nvPicPr>
        <p:blipFill>
          <a:blip r:embed="rId3">
            <a:alphaModFix/>
          </a:blip>
          <a:stretch>
            <a:fillRect/>
          </a:stretch>
        </p:blipFill>
        <p:spPr>
          <a:xfrm>
            <a:off x="1678588" y="1372275"/>
            <a:ext cx="5696987" cy="3607600"/>
          </a:xfrm>
          <a:prstGeom prst="rect">
            <a:avLst/>
          </a:prstGeom>
          <a:noFill/>
          <a:ln>
            <a:noFill/>
          </a:ln>
        </p:spPr>
      </p:pic>
      <p:sp>
        <p:nvSpPr>
          <p:cNvPr id="539" name="Google Shape;539;p47"/>
          <p:cNvSpPr/>
          <p:nvPr/>
        </p:nvSpPr>
        <p:spPr>
          <a:xfrm>
            <a:off x="1524525" y="1576900"/>
            <a:ext cx="1296300" cy="345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412700" y="186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data points are highly </a:t>
            </a:r>
            <a:endParaRPr/>
          </a:p>
          <a:p>
            <a:pPr indent="0" lvl="0" marL="0" rtl="0" algn="ctr">
              <a:spcBef>
                <a:spcPts val="0"/>
              </a:spcBef>
              <a:spcAft>
                <a:spcPts val="0"/>
              </a:spcAft>
              <a:buNone/>
            </a:pPr>
            <a:r>
              <a:rPr lang="en"/>
              <a:t>related to each other</a:t>
            </a:r>
            <a:endParaRPr/>
          </a:p>
        </p:txBody>
      </p:sp>
      <p:pic>
        <p:nvPicPr>
          <p:cNvPr id="545" name="Google Shape;545;p48"/>
          <p:cNvPicPr preferRelativeResize="0"/>
          <p:nvPr/>
        </p:nvPicPr>
        <p:blipFill>
          <a:blip r:embed="rId3">
            <a:alphaModFix/>
          </a:blip>
          <a:stretch>
            <a:fillRect/>
          </a:stretch>
        </p:blipFill>
        <p:spPr>
          <a:xfrm>
            <a:off x="2199099" y="932925"/>
            <a:ext cx="4903025" cy="4210574"/>
          </a:xfrm>
          <a:prstGeom prst="rect">
            <a:avLst/>
          </a:prstGeom>
          <a:noFill/>
          <a:ln>
            <a:noFill/>
          </a:ln>
        </p:spPr>
      </p:pic>
      <p:sp>
        <p:nvSpPr>
          <p:cNvPr id="546" name="Google Shape;546;p48"/>
          <p:cNvSpPr/>
          <p:nvPr/>
        </p:nvSpPr>
        <p:spPr>
          <a:xfrm>
            <a:off x="4608650" y="3309100"/>
            <a:ext cx="420300" cy="36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a:off x="4054550" y="3187275"/>
            <a:ext cx="420300" cy="36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4231150" y="2887000"/>
            <a:ext cx="420300" cy="42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3664650" y="2320950"/>
            <a:ext cx="420300" cy="36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609875"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Excluded categorical data that</a:t>
            </a:r>
            <a:endParaRPr/>
          </a:p>
          <a:p>
            <a:pPr indent="0" lvl="0" marL="0" rtl="0" algn="ctr">
              <a:spcBef>
                <a:spcPts val="0"/>
              </a:spcBef>
              <a:spcAft>
                <a:spcPts val="0"/>
              </a:spcAft>
              <a:buNone/>
            </a:pPr>
            <a:r>
              <a:rPr lang="en"/>
              <a:t>had a single, dominant category</a:t>
            </a:r>
            <a:endParaRPr/>
          </a:p>
        </p:txBody>
      </p:sp>
      <p:pic>
        <p:nvPicPr>
          <p:cNvPr id="555" name="Google Shape;555;p49"/>
          <p:cNvPicPr preferRelativeResize="0"/>
          <p:nvPr/>
        </p:nvPicPr>
        <p:blipFill>
          <a:blip r:embed="rId3">
            <a:alphaModFix/>
          </a:blip>
          <a:stretch>
            <a:fillRect/>
          </a:stretch>
        </p:blipFill>
        <p:spPr>
          <a:xfrm>
            <a:off x="663850" y="1495800"/>
            <a:ext cx="7956900" cy="2896050"/>
          </a:xfrm>
          <a:prstGeom prst="rect">
            <a:avLst/>
          </a:prstGeom>
          <a:noFill/>
          <a:ln>
            <a:noFill/>
          </a:ln>
        </p:spPr>
      </p:pic>
      <p:cxnSp>
        <p:nvCxnSpPr>
          <p:cNvPr id="556" name="Google Shape;556;p49"/>
          <p:cNvCxnSpPr/>
          <p:nvPr/>
        </p:nvCxnSpPr>
        <p:spPr>
          <a:xfrm>
            <a:off x="2862025" y="1661775"/>
            <a:ext cx="0" cy="2511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a:t>
            </a:r>
            <a:r>
              <a:rPr lang="en"/>
              <a:t>  </a:t>
            </a:r>
            <a:endParaRPr/>
          </a:p>
        </p:txBody>
      </p:sp>
      <p:sp>
        <p:nvSpPr>
          <p:cNvPr id="562" name="Google Shape;562;p50"/>
          <p:cNvSpPr txBox="1"/>
          <p:nvPr/>
        </p:nvSpPr>
        <p:spPr>
          <a:xfrm>
            <a:off x="4656525" y="1617440"/>
            <a:ext cx="6234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ind Madurai"/>
                <a:ea typeface="Hind Madurai"/>
                <a:cs typeface="Hind Madurai"/>
                <a:sym typeface="Hind Madurai"/>
              </a:rPr>
              <a:t>Variables with weak correlation with Sale Price:</a:t>
            </a:r>
            <a:endParaRPr b="1">
              <a:latin typeface="Hind Madurai"/>
              <a:ea typeface="Hind Madurai"/>
              <a:cs typeface="Hind Madurai"/>
              <a:sym typeface="Hind Madurai"/>
            </a:endParaRPr>
          </a:p>
          <a:p>
            <a:pPr indent="0" lvl="0" marL="0" rtl="0" algn="l">
              <a:spcBef>
                <a:spcPts val="0"/>
              </a:spcBef>
              <a:spcAft>
                <a:spcPts val="0"/>
              </a:spcAft>
              <a:buNone/>
            </a:pPr>
            <a:r>
              <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OpenPorchSF</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EnclosedPorch</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3SsnPorch</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ScreenPorch</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PoolArea</a:t>
            </a:r>
            <a:endParaRPr>
              <a:latin typeface="Hind Madurai Medium"/>
              <a:ea typeface="Hind Madurai Medium"/>
              <a:cs typeface="Hind Madurai Medium"/>
              <a:sym typeface="Hind Madurai Medium"/>
            </a:endParaRPr>
          </a:p>
          <a:p>
            <a:pPr indent="0" lvl="0" marL="457200" rtl="0" algn="l">
              <a:spcBef>
                <a:spcPts val="0"/>
              </a:spcBef>
              <a:spcAft>
                <a:spcPts val="0"/>
              </a:spcAft>
              <a:buNone/>
            </a:pPr>
            <a:r>
              <a:t/>
            </a:r>
            <a:endParaRPr>
              <a:latin typeface="Hind Madurai Medium"/>
              <a:ea typeface="Hind Madurai Medium"/>
              <a:cs typeface="Hind Madurai Medium"/>
              <a:sym typeface="Hind Madurai Medium"/>
            </a:endParaRPr>
          </a:p>
        </p:txBody>
      </p:sp>
      <p:sp>
        <p:nvSpPr>
          <p:cNvPr id="563" name="Google Shape;563;p50"/>
          <p:cNvSpPr txBox="1"/>
          <p:nvPr/>
        </p:nvSpPr>
        <p:spPr>
          <a:xfrm>
            <a:off x="6125675" y="1983328"/>
            <a:ext cx="6234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Bsmt_Cond</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BsmtFinType1</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BsmtFinSF2</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BsmtFinType2</a:t>
            </a:r>
            <a:endParaRPr>
              <a:latin typeface="Hind Madurai Medium"/>
              <a:ea typeface="Hind Madurai Medium"/>
              <a:cs typeface="Hind Madurai Medium"/>
              <a:sym typeface="Hind Madurai Medium"/>
            </a:endParaRPr>
          </a:p>
          <a:p>
            <a:pPr indent="-317500" lvl="0" marL="457200" rtl="0" algn="l">
              <a:spcBef>
                <a:spcPts val="0"/>
              </a:spcBef>
              <a:spcAft>
                <a:spcPts val="0"/>
              </a:spcAft>
              <a:buSzPts val="1400"/>
              <a:buFont typeface="Hind Madurai Medium"/>
              <a:buChar char="-"/>
            </a:pPr>
            <a:r>
              <a:rPr lang="en">
                <a:latin typeface="Hind Madurai Medium"/>
                <a:ea typeface="Hind Madurai Medium"/>
                <a:cs typeface="Hind Madurai Medium"/>
                <a:sym typeface="Hind Madurai Medium"/>
              </a:rPr>
              <a:t>WoodDeckSF</a:t>
            </a:r>
            <a:endParaRPr>
              <a:latin typeface="Hind Madurai Medium"/>
              <a:ea typeface="Hind Madurai Medium"/>
              <a:cs typeface="Hind Madurai Medium"/>
              <a:sym typeface="Hind Madurai Medium"/>
            </a:endParaRPr>
          </a:p>
          <a:p>
            <a:pPr indent="0" lvl="0" marL="457200" rtl="0" algn="l">
              <a:spcBef>
                <a:spcPts val="0"/>
              </a:spcBef>
              <a:spcAft>
                <a:spcPts val="0"/>
              </a:spcAft>
              <a:buNone/>
            </a:pPr>
            <a:r>
              <a:t/>
            </a:r>
            <a:endParaRPr>
              <a:latin typeface="Hind Madurai Medium"/>
              <a:ea typeface="Hind Madurai Medium"/>
              <a:cs typeface="Hind Madurai Medium"/>
              <a:sym typeface="Hind Madurai Medium"/>
            </a:endParaRPr>
          </a:p>
        </p:txBody>
      </p:sp>
      <p:sp>
        <p:nvSpPr>
          <p:cNvPr id="564" name="Google Shape;564;p50"/>
          <p:cNvSpPr txBox="1"/>
          <p:nvPr/>
        </p:nvSpPr>
        <p:spPr>
          <a:xfrm>
            <a:off x="3760850" y="3816150"/>
            <a:ext cx="73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ind Madurai Medium"/>
              <a:ea typeface="Hind Madurai Medium"/>
              <a:cs typeface="Hind Madurai Medium"/>
              <a:sym typeface="Hind Madurai Medium"/>
            </a:endParaRPr>
          </a:p>
        </p:txBody>
      </p:sp>
      <p:pic>
        <p:nvPicPr>
          <p:cNvPr id="565" name="Google Shape;565;p50"/>
          <p:cNvPicPr preferRelativeResize="0"/>
          <p:nvPr/>
        </p:nvPicPr>
        <p:blipFill>
          <a:blip r:embed="rId3">
            <a:alphaModFix/>
          </a:blip>
          <a:stretch>
            <a:fillRect/>
          </a:stretch>
        </p:blipFill>
        <p:spPr>
          <a:xfrm>
            <a:off x="152400" y="1477525"/>
            <a:ext cx="4504125" cy="2489100"/>
          </a:xfrm>
          <a:prstGeom prst="rect">
            <a:avLst/>
          </a:prstGeom>
          <a:noFill/>
          <a:ln>
            <a:noFill/>
          </a:ln>
        </p:spPr>
      </p:pic>
      <p:sp>
        <p:nvSpPr>
          <p:cNvPr id="566" name="Google Shape;566;p50"/>
          <p:cNvSpPr/>
          <p:nvPr/>
        </p:nvSpPr>
        <p:spPr>
          <a:xfrm>
            <a:off x="4177125" y="1617450"/>
            <a:ext cx="479400" cy="263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152400" y="1880550"/>
            <a:ext cx="479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a:t>
            </a:r>
            <a:endParaRPr/>
          </a:p>
        </p:txBody>
      </p:sp>
      <p:sp>
        <p:nvSpPr>
          <p:cNvPr id="573" name="Google Shape;573;p51"/>
          <p:cNvSpPr txBox="1"/>
          <p:nvPr/>
        </p:nvSpPr>
        <p:spPr>
          <a:xfrm>
            <a:off x="-4122050" y="1937075"/>
            <a:ext cx="9963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ind Madurai Medium"/>
                <a:ea typeface="Hind Madurai Medium"/>
                <a:cs typeface="Hind Madurai Medium"/>
                <a:sym typeface="Hind Madurai Medium"/>
              </a:rPr>
              <a:t>OpenPorchSF </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EnclosedPorch</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3SsnPorch </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ScreenPorch</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PoolArea</a:t>
            </a:r>
            <a:endParaRPr>
              <a:latin typeface="Hind Madurai Medium"/>
              <a:ea typeface="Hind Madurai Medium"/>
              <a:cs typeface="Hind Madurai Medium"/>
              <a:sym typeface="Hind Madurai Medium"/>
            </a:endParaRPr>
          </a:p>
          <a:p>
            <a:pPr indent="0" lvl="0" marL="457200" rtl="0" algn="l">
              <a:spcBef>
                <a:spcPts val="0"/>
              </a:spcBef>
              <a:spcAft>
                <a:spcPts val="0"/>
              </a:spcAft>
              <a:buNone/>
            </a:pPr>
            <a:r>
              <a:t/>
            </a:r>
            <a:endParaRPr>
              <a:latin typeface="Hind Madurai Medium"/>
              <a:ea typeface="Hind Madurai Medium"/>
              <a:cs typeface="Hind Madurai Medium"/>
              <a:sym typeface="Hind Madurai Medium"/>
            </a:endParaRPr>
          </a:p>
        </p:txBody>
      </p:sp>
      <p:sp>
        <p:nvSpPr>
          <p:cNvPr id="574" name="Google Shape;574;p51"/>
          <p:cNvSpPr txBox="1"/>
          <p:nvPr/>
        </p:nvSpPr>
        <p:spPr>
          <a:xfrm>
            <a:off x="1972600" y="3414579"/>
            <a:ext cx="735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Medium"/>
                <a:ea typeface="Hind Madurai Medium"/>
                <a:cs typeface="Hind Madurai Medium"/>
                <a:sym typeface="Hind Madurai Medium"/>
              </a:rPr>
              <a:t>OpenPorchSF + EnclosedPorch + 3SsnPorch + ScreenPorch + PoolArea + GrLivArea</a:t>
            </a:r>
            <a:endParaRPr sz="1100">
              <a:latin typeface="Hind Madurai Medium"/>
              <a:ea typeface="Hind Madurai Medium"/>
              <a:cs typeface="Hind Madurai Medium"/>
              <a:sym typeface="Hind Madurai Medium"/>
            </a:endParaRPr>
          </a:p>
        </p:txBody>
      </p:sp>
      <p:sp>
        <p:nvSpPr>
          <p:cNvPr id="575" name="Google Shape;575;p51"/>
          <p:cNvSpPr/>
          <p:nvPr/>
        </p:nvSpPr>
        <p:spPr>
          <a:xfrm>
            <a:off x="1777325" y="2371650"/>
            <a:ext cx="958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51"/>
          <p:cNvPicPr preferRelativeResize="0"/>
          <p:nvPr/>
        </p:nvPicPr>
        <p:blipFill>
          <a:blip r:embed="rId3">
            <a:alphaModFix/>
          </a:blip>
          <a:stretch>
            <a:fillRect/>
          </a:stretch>
        </p:blipFill>
        <p:spPr>
          <a:xfrm>
            <a:off x="2956950" y="1709388"/>
            <a:ext cx="2765800" cy="1724716"/>
          </a:xfrm>
          <a:prstGeom prst="rect">
            <a:avLst/>
          </a:prstGeom>
          <a:noFill/>
          <a:ln>
            <a:noFill/>
          </a:ln>
        </p:spPr>
      </p:pic>
      <p:sp>
        <p:nvSpPr>
          <p:cNvPr id="577" name="Google Shape;577;p51"/>
          <p:cNvSpPr/>
          <p:nvPr/>
        </p:nvSpPr>
        <p:spPr>
          <a:xfrm>
            <a:off x="6040825" y="2346675"/>
            <a:ext cx="958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txBox="1"/>
          <p:nvPr/>
        </p:nvSpPr>
        <p:spPr>
          <a:xfrm>
            <a:off x="7198900" y="2346675"/>
            <a:ext cx="73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TotallivingPremiseSF</a:t>
            </a:r>
            <a:endParaRPr>
              <a:latin typeface="Hind Madurai Medium"/>
              <a:ea typeface="Hind Madurai Medium"/>
              <a:cs typeface="Hind Madurai Medium"/>
              <a:sym typeface="Hind Madurai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a:t>
            </a:r>
            <a:endParaRPr/>
          </a:p>
        </p:txBody>
      </p:sp>
      <p:sp>
        <p:nvSpPr>
          <p:cNvPr id="584" name="Google Shape;584;p52"/>
          <p:cNvSpPr txBox="1"/>
          <p:nvPr/>
        </p:nvSpPr>
        <p:spPr>
          <a:xfrm>
            <a:off x="3760850" y="3816150"/>
            <a:ext cx="73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ind Madurai Medium"/>
              <a:ea typeface="Hind Madurai Medium"/>
              <a:cs typeface="Hind Madurai Medium"/>
              <a:sym typeface="Hind Madurai Medium"/>
            </a:endParaRPr>
          </a:p>
        </p:txBody>
      </p:sp>
      <p:pic>
        <p:nvPicPr>
          <p:cNvPr id="585" name="Google Shape;585;p52"/>
          <p:cNvPicPr preferRelativeResize="0"/>
          <p:nvPr/>
        </p:nvPicPr>
        <p:blipFill>
          <a:blip r:embed="rId3">
            <a:alphaModFix/>
          </a:blip>
          <a:stretch>
            <a:fillRect/>
          </a:stretch>
        </p:blipFill>
        <p:spPr>
          <a:xfrm>
            <a:off x="5823713" y="3279175"/>
            <a:ext cx="2310383" cy="1730350"/>
          </a:xfrm>
          <a:prstGeom prst="rect">
            <a:avLst/>
          </a:prstGeom>
          <a:noFill/>
          <a:ln>
            <a:noFill/>
          </a:ln>
        </p:spPr>
      </p:pic>
      <p:pic>
        <p:nvPicPr>
          <p:cNvPr id="586" name="Google Shape;586;p52"/>
          <p:cNvPicPr preferRelativeResize="0"/>
          <p:nvPr/>
        </p:nvPicPr>
        <p:blipFill>
          <a:blip r:embed="rId4">
            <a:alphaModFix/>
          </a:blip>
          <a:stretch>
            <a:fillRect/>
          </a:stretch>
        </p:blipFill>
        <p:spPr>
          <a:xfrm>
            <a:off x="400213" y="1424072"/>
            <a:ext cx="2671558" cy="1448765"/>
          </a:xfrm>
          <a:prstGeom prst="rect">
            <a:avLst/>
          </a:prstGeom>
          <a:noFill/>
          <a:ln>
            <a:noFill/>
          </a:ln>
        </p:spPr>
      </p:pic>
      <p:pic>
        <p:nvPicPr>
          <p:cNvPr id="587" name="Google Shape;587;p52"/>
          <p:cNvPicPr preferRelativeResize="0"/>
          <p:nvPr/>
        </p:nvPicPr>
        <p:blipFill>
          <a:blip r:embed="rId5">
            <a:alphaModFix/>
          </a:blip>
          <a:stretch>
            <a:fillRect/>
          </a:stretch>
        </p:blipFill>
        <p:spPr>
          <a:xfrm>
            <a:off x="3160197" y="1424072"/>
            <a:ext cx="2732984" cy="1448764"/>
          </a:xfrm>
          <a:prstGeom prst="rect">
            <a:avLst/>
          </a:prstGeom>
          <a:noFill/>
          <a:ln>
            <a:noFill/>
          </a:ln>
        </p:spPr>
      </p:pic>
      <p:pic>
        <p:nvPicPr>
          <p:cNvPr id="588" name="Google Shape;588;p52"/>
          <p:cNvPicPr preferRelativeResize="0"/>
          <p:nvPr/>
        </p:nvPicPr>
        <p:blipFill>
          <a:blip r:embed="rId6">
            <a:alphaModFix/>
          </a:blip>
          <a:stretch>
            <a:fillRect/>
          </a:stretch>
        </p:blipFill>
        <p:spPr>
          <a:xfrm>
            <a:off x="5981604" y="1424060"/>
            <a:ext cx="2594383" cy="1448766"/>
          </a:xfrm>
          <a:prstGeom prst="rect">
            <a:avLst/>
          </a:prstGeom>
          <a:noFill/>
          <a:ln>
            <a:noFill/>
          </a:ln>
        </p:spPr>
      </p:pic>
      <p:pic>
        <p:nvPicPr>
          <p:cNvPr id="589" name="Google Shape;589;p52"/>
          <p:cNvPicPr preferRelativeResize="0"/>
          <p:nvPr/>
        </p:nvPicPr>
        <p:blipFill>
          <a:blip r:embed="rId7">
            <a:alphaModFix/>
          </a:blip>
          <a:stretch>
            <a:fillRect/>
          </a:stretch>
        </p:blipFill>
        <p:spPr>
          <a:xfrm>
            <a:off x="1883400" y="3071012"/>
            <a:ext cx="3456050" cy="18904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a:t>
            </a:r>
            <a:endParaRPr/>
          </a:p>
        </p:txBody>
      </p:sp>
      <p:sp>
        <p:nvSpPr>
          <p:cNvPr id="595" name="Google Shape;595;p53"/>
          <p:cNvSpPr txBox="1"/>
          <p:nvPr/>
        </p:nvSpPr>
        <p:spPr>
          <a:xfrm>
            <a:off x="-4122050" y="2068950"/>
            <a:ext cx="9963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ind Madurai Medium"/>
                <a:ea typeface="Hind Madurai Medium"/>
                <a:cs typeface="Hind Madurai Medium"/>
                <a:sym typeface="Hind Madurai Medium"/>
              </a:rPr>
              <a:t>TotalBsmtSF</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Bsmt_Qual</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Bsmt_Cond</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BsmtExposure</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t/>
            </a:r>
            <a:endParaRPr>
              <a:latin typeface="Hind Madurai Medium"/>
              <a:ea typeface="Hind Madurai Medium"/>
              <a:cs typeface="Hind Madurai Medium"/>
              <a:sym typeface="Hind Madurai Medium"/>
            </a:endParaRPr>
          </a:p>
          <a:p>
            <a:pPr indent="0" lvl="0" marL="457200" rtl="0" algn="l">
              <a:spcBef>
                <a:spcPts val="0"/>
              </a:spcBef>
              <a:spcAft>
                <a:spcPts val="0"/>
              </a:spcAft>
              <a:buNone/>
            </a:pPr>
            <a:r>
              <a:t/>
            </a:r>
            <a:endParaRPr>
              <a:latin typeface="Hind Madurai Medium"/>
              <a:ea typeface="Hind Madurai Medium"/>
              <a:cs typeface="Hind Madurai Medium"/>
              <a:sym typeface="Hind Madurai Medium"/>
            </a:endParaRPr>
          </a:p>
        </p:txBody>
      </p:sp>
      <p:sp>
        <p:nvSpPr>
          <p:cNvPr id="596" name="Google Shape;596;p53"/>
          <p:cNvSpPr txBox="1"/>
          <p:nvPr/>
        </p:nvSpPr>
        <p:spPr>
          <a:xfrm>
            <a:off x="2236350" y="3414579"/>
            <a:ext cx="73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TotalBsmtSF</a:t>
            </a:r>
            <a:r>
              <a:rPr lang="en" sz="1100">
                <a:latin typeface="Hind Madurai Medium"/>
                <a:ea typeface="Hind Madurai Medium"/>
                <a:cs typeface="Hind Madurai Medium"/>
                <a:sym typeface="Hind Madurai Medium"/>
              </a:rPr>
              <a:t>+ (</a:t>
            </a:r>
            <a:r>
              <a:rPr lang="en" sz="1100">
                <a:latin typeface="Hind Madurai Medium"/>
                <a:ea typeface="Hind Madurai Medium"/>
                <a:cs typeface="Hind Madurai Medium"/>
                <a:sym typeface="Hind Madurai Medium"/>
              </a:rPr>
              <a:t>Bsmt_Qual ^2 </a:t>
            </a:r>
            <a:r>
              <a:rPr lang="en" sz="1100">
                <a:latin typeface="Hind Madurai Medium"/>
                <a:ea typeface="Hind Madurai Medium"/>
                <a:cs typeface="Hind Madurai Medium"/>
                <a:sym typeface="Hind Madurai Medium"/>
              </a:rPr>
              <a:t>+ </a:t>
            </a:r>
            <a:r>
              <a:rPr lang="en" sz="1100">
                <a:latin typeface="Hind Madurai Medium"/>
                <a:ea typeface="Hind Madurai Medium"/>
                <a:cs typeface="Hind Madurai Medium"/>
                <a:sym typeface="Hind Madurai Medium"/>
              </a:rPr>
              <a:t>Bsmt_Cond</a:t>
            </a:r>
            <a:r>
              <a:rPr lang="en" sz="1100">
                <a:latin typeface="Hind Madurai Medium"/>
                <a:ea typeface="Hind Madurai Medium"/>
                <a:cs typeface="Hind Madurai Medium"/>
                <a:sym typeface="Hind Madurai Medium"/>
              </a:rPr>
              <a:t>+ </a:t>
            </a:r>
            <a:r>
              <a:rPr lang="en" sz="1100">
                <a:latin typeface="Hind Madurai Medium"/>
                <a:ea typeface="Hind Madurai Medium"/>
                <a:cs typeface="Hind Madurai Medium"/>
                <a:sym typeface="Hind Madurai Medium"/>
              </a:rPr>
              <a:t>BsmtExposure^2)</a:t>
            </a:r>
            <a:endParaRPr sz="1100">
              <a:latin typeface="Hind Madurai Medium"/>
              <a:ea typeface="Hind Madurai Medium"/>
              <a:cs typeface="Hind Madurai Medium"/>
              <a:sym typeface="Hind Madurai Medium"/>
            </a:endParaRPr>
          </a:p>
        </p:txBody>
      </p:sp>
      <p:sp>
        <p:nvSpPr>
          <p:cNvPr id="597" name="Google Shape;597;p53"/>
          <p:cNvSpPr/>
          <p:nvPr/>
        </p:nvSpPr>
        <p:spPr>
          <a:xfrm>
            <a:off x="1777325" y="2371650"/>
            <a:ext cx="958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6040825" y="2346675"/>
            <a:ext cx="958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txBox="1"/>
          <p:nvPr/>
        </p:nvSpPr>
        <p:spPr>
          <a:xfrm>
            <a:off x="7198900" y="2346675"/>
            <a:ext cx="73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Bsmtstandard</a:t>
            </a:r>
            <a:endParaRPr>
              <a:latin typeface="Hind Madurai Medium"/>
              <a:ea typeface="Hind Madurai Medium"/>
              <a:cs typeface="Hind Madurai Medium"/>
              <a:sym typeface="Hind Madurai Medium"/>
            </a:endParaRPr>
          </a:p>
        </p:txBody>
      </p:sp>
      <p:pic>
        <p:nvPicPr>
          <p:cNvPr id="600" name="Google Shape;600;p53"/>
          <p:cNvPicPr preferRelativeResize="0"/>
          <p:nvPr/>
        </p:nvPicPr>
        <p:blipFill>
          <a:blip r:embed="rId3">
            <a:alphaModFix/>
          </a:blip>
          <a:stretch>
            <a:fillRect/>
          </a:stretch>
        </p:blipFill>
        <p:spPr>
          <a:xfrm>
            <a:off x="3184300" y="1385738"/>
            <a:ext cx="2247900" cy="2028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a:t>
            </a:r>
            <a:endParaRPr/>
          </a:p>
        </p:txBody>
      </p:sp>
      <p:sp>
        <p:nvSpPr>
          <p:cNvPr id="606" name="Google Shape;606;p54"/>
          <p:cNvSpPr txBox="1"/>
          <p:nvPr/>
        </p:nvSpPr>
        <p:spPr>
          <a:xfrm>
            <a:off x="3760850" y="3816150"/>
            <a:ext cx="73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ind Madurai Medium"/>
              <a:ea typeface="Hind Madurai Medium"/>
              <a:cs typeface="Hind Madurai Medium"/>
              <a:sym typeface="Hind Madurai Medium"/>
            </a:endParaRPr>
          </a:p>
        </p:txBody>
      </p:sp>
      <p:pic>
        <p:nvPicPr>
          <p:cNvPr id="607" name="Google Shape;607;p54"/>
          <p:cNvPicPr preferRelativeResize="0"/>
          <p:nvPr/>
        </p:nvPicPr>
        <p:blipFill>
          <a:blip r:embed="rId3">
            <a:alphaModFix/>
          </a:blip>
          <a:stretch>
            <a:fillRect/>
          </a:stretch>
        </p:blipFill>
        <p:spPr>
          <a:xfrm>
            <a:off x="1448024" y="1170125"/>
            <a:ext cx="3050760" cy="1658425"/>
          </a:xfrm>
          <a:prstGeom prst="rect">
            <a:avLst/>
          </a:prstGeom>
          <a:noFill/>
          <a:ln>
            <a:noFill/>
          </a:ln>
        </p:spPr>
      </p:pic>
      <p:pic>
        <p:nvPicPr>
          <p:cNvPr id="608" name="Google Shape;608;p54"/>
          <p:cNvPicPr preferRelativeResize="0"/>
          <p:nvPr/>
        </p:nvPicPr>
        <p:blipFill>
          <a:blip r:embed="rId4">
            <a:alphaModFix/>
          </a:blip>
          <a:stretch>
            <a:fillRect/>
          </a:stretch>
        </p:blipFill>
        <p:spPr>
          <a:xfrm>
            <a:off x="4803597" y="1170125"/>
            <a:ext cx="3043553" cy="1658425"/>
          </a:xfrm>
          <a:prstGeom prst="rect">
            <a:avLst/>
          </a:prstGeom>
          <a:noFill/>
          <a:ln>
            <a:noFill/>
          </a:ln>
        </p:spPr>
      </p:pic>
      <p:pic>
        <p:nvPicPr>
          <p:cNvPr id="609" name="Google Shape;609;p54"/>
          <p:cNvPicPr preferRelativeResize="0"/>
          <p:nvPr/>
        </p:nvPicPr>
        <p:blipFill>
          <a:blip r:embed="rId5">
            <a:alphaModFix/>
          </a:blip>
          <a:stretch>
            <a:fillRect/>
          </a:stretch>
        </p:blipFill>
        <p:spPr>
          <a:xfrm>
            <a:off x="2754325" y="2980949"/>
            <a:ext cx="3050750" cy="1815601"/>
          </a:xfrm>
          <a:prstGeom prst="rect">
            <a:avLst/>
          </a:prstGeom>
          <a:noFill/>
          <a:ln>
            <a:noFill/>
          </a:ln>
        </p:spPr>
      </p:pic>
      <p:pic>
        <p:nvPicPr>
          <p:cNvPr id="610" name="Google Shape;610;p54"/>
          <p:cNvPicPr preferRelativeResize="0"/>
          <p:nvPr/>
        </p:nvPicPr>
        <p:blipFill>
          <a:blip r:embed="rId6">
            <a:alphaModFix/>
          </a:blip>
          <a:stretch>
            <a:fillRect/>
          </a:stretch>
        </p:blipFill>
        <p:spPr>
          <a:xfrm>
            <a:off x="6040425" y="3126762"/>
            <a:ext cx="2136424" cy="152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a:t>
            </a:r>
            <a:endParaRPr/>
          </a:p>
        </p:txBody>
      </p:sp>
      <p:sp>
        <p:nvSpPr>
          <p:cNvPr id="616" name="Google Shape;616;p55"/>
          <p:cNvSpPr txBox="1"/>
          <p:nvPr/>
        </p:nvSpPr>
        <p:spPr>
          <a:xfrm>
            <a:off x="-4122050" y="2264250"/>
            <a:ext cx="9963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ind Madurai Medium"/>
                <a:ea typeface="Hind Madurai Medium"/>
                <a:cs typeface="Hind Madurai Medium"/>
                <a:sym typeface="Hind Madurai Medium"/>
              </a:rPr>
              <a:t>GarageArea</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rPr lang="en">
                <a:latin typeface="Hind Madurai Medium"/>
                <a:ea typeface="Hind Madurai Medium"/>
                <a:cs typeface="Hind Madurai Medium"/>
                <a:sym typeface="Hind Madurai Medium"/>
              </a:rPr>
              <a:t>GarageQual</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t/>
            </a:r>
            <a:endParaRPr>
              <a:latin typeface="Hind Madurai Medium"/>
              <a:ea typeface="Hind Madurai Medium"/>
              <a:cs typeface="Hind Madurai Medium"/>
              <a:sym typeface="Hind Madurai Medium"/>
            </a:endParaRPr>
          </a:p>
          <a:p>
            <a:pPr indent="0" lvl="0" marL="0" rtl="0" algn="ctr">
              <a:spcBef>
                <a:spcPts val="0"/>
              </a:spcBef>
              <a:spcAft>
                <a:spcPts val="0"/>
              </a:spcAft>
              <a:buNone/>
            </a:pPr>
            <a:r>
              <a:t/>
            </a:r>
            <a:endParaRPr>
              <a:latin typeface="Hind Madurai Medium"/>
              <a:ea typeface="Hind Madurai Medium"/>
              <a:cs typeface="Hind Madurai Medium"/>
              <a:sym typeface="Hind Madurai Medium"/>
            </a:endParaRPr>
          </a:p>
          <a:p>
            <a:pPr indent="0" lvl="0" marL="457200" rtl="0" algn="l">
              <a:spcBef>
                <a:spcPts val="0"/>
              </a:spcBef>
              <a:spcAft>
                <a:spcPts val="0"/>
              </a:spcAft>
              <a:buNone/>
            </a:pPr>
            <a:r>
              <a:t/>
            </a:r>
            <a:endParaRPr>
              <a:latin typeface="Hind Madurai Medium"/>
              <a:ea typeface="Hind Madurai Medium"/>
              <a:cs typeface="Hind Madurai Medium"/>
              <a:sym typeface="Hind Madurai Medium"/>
            </a:endParaRPr>
          </a:p>
        </p:txBody>
      </p:sp>
      <p:sp>
        <p:nvSpPr>
          <p:cNvPr id="617" name="Google Shape;617;p55"/>
          <p:cNvSpPr txBox="1"/>
          <p:nvPr/>
        </p:nvSpPr>
        <p:spPr>
          <a:xfrm>
            <a:off x="712113" y="3620204"/>
            <a:ext cx="73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ind Madurai Medium"/>
                <a:ea typeface="Hind Madurai Medium"/>
                <a:cs typeface="Hind Madurai Medium"/>
                <a:sym typeface="Hind Madurai Medium"/>
              </a:rPr>
              <a:t>GarageArea x GarageQual</a:t>
            </a:r>
            <a:endParaRPr sz="1100">
              <a:latin typeface="Hind Madurai Medium"/>
              <a:ea typeface="Hind Madurai Medium"/>
              <a:cs typeface="Hind Madurai Medium"/>
              <a:sym typeface="Hind Madurai Medium"/>
            </a:endParaRPr>
          </a:p>
        </p:txBody>
      </p:sp>
      <p:sp>
        <p:nvSpPr>
          <p:cNvPr id="618" name="Google Shape;618;p55"/>
          <p:cNvSpPr/>
          <p:nvPr/>
        </p:nvSpPr>
        <p:spPr>
          <a:xfrm>
            <a:off x="1777325" y="2371650"/>
            <a:ext cx="958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6040825" y="2346675"/>
            <a:ext cx="958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txBox="1"/>
          <p:nvPr/>
        </p:nvSpPr>
        <p:spPr>
          <a:xfrm>
            <a:off x="7198900" y="2346675"/>
            <a:ext cx="73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Garagestandard</a:t>
            </a:r>
            <a:endParaRPr>
              <a:latin typeface="Hind Madurai Medium"/>
              <a:ea typeface="Hind Madurai Medium"/>
              <a:cs typeface="Hind Madurai Medium"/>
              <a:sym typeface="Hind Madurai Medium"/>
            </a:endParaRPr>
          </a:p>
        </p:txBody>
      </p:sp>
      <p:pic>
        <p:nvPicPr>
          <p:cNvPr id="621" name="Google Shape;621;p55"/>
          <p:cNvPicPr preferRelativeResize="0"/>
          <p:nvPr/>
        </p:nvPicPr>
        <p:blipFill>
          <a:blip r:embed="rId3">
            <a:alphaModFix/>
          </a:blip>
          <a:stretch>
            <a:fillRect/>
          </a:stretch>
        </p:blipFill>
        <p:spPr>
          <a:xfrm>
            <a:off x="3008610" y="1473349"/>
            <a:ext cx="2759425" cy="214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720"/>
              <a:t>Agenda</a:t>
            </a:r>
            <a:endParaRPr b="1" sz="2720"/>
          </a:p>
        </p:txBody>
      </p:sp>
      <p:sp>
        <p:nvSpPr>
          <p:cNvPr id="455" name="Google Shape;455;p38"/>
          <p:cNvSpPr txBox="1"/>
          <p:nvPr>
            <p:ph idx="1" type="body"/>
          </p:nvPr>
        </p:nvSpPr>
        <p:spPr>
          <a:xfrm>
            <a:off x="311700" y="1152475"/>
            <a:ext cx="8520600" cy="3672900"/>
          </a:xfrm>
          <a:prstGeom prst="rect">
            <a:avLst/>
          </a:prstGeom>
        </p:spPr>
        <p:txBody>
          <a:bodyPr anchorCtr="0" anchor="ctr" bIns="91425" lIns="91425" spcFirstLastPara="1" rIns="91425" wrap="square" tIns="91425">
            <a:noAutofit/>
          </a:bodyPr>
          <a:lstStyle/>
          <a:p>
            <a:pPr indent="-347980" lvl="0" marL="457200" rtl="0" algn="l">
              <a:lnSpc>
                <a:spcPct val="150000"/>
              </a:lnSpc>
              <a:spcBef>
                <a:spcPts val="1000"/>
              </a:spcBef>
              <a:spcAft>
                <a:spcPts val="0"/>
              </a:spcAft>
              <a:buClr>
                <a:schemeClr val="dk1"/>
              </a:buClr>
              <a:buSzPts val="1880"/>
              <a:buAutoNum type="arabicPeriod"/>
            </a:pPr>
            <a:r>
              <a:rPr lang="en" sz="1879">
                <a:solidFill>
                  <a:schemeClr val="dk1"/>
                </a:solidFill>
              </a:rPr>
              <a:t>Background</a:t>
            </a:r>
            <a:endParaRPr sz="1879">
              <a:solidFill>
                <a:schemeClr val="dk1"/>
              </a:solidFill>
            </a:endParaRPr>
          </a:p>
          <a:p>
            <a:pPr indent="-347980" lvl="0" marL="457200" rtl="0" algn="l">
              <a:lnSpc>
                <a:spcPct val="150000"/>
              </a:lnSpc>
              <a:spcBef>
                <a:spcPts val="0"/>
              </a:spcBef>
              <a:spcAft>
                <a:spcPts val="0"/>
              </a:spcAft>
              <a:buClr>
                <a:schemeClr val="dk1"/>
              </a:buClr>
              <a:buSzPts val="1880"/>
              <a:buAutoNum type="arabicPeriod"/>
            </a:pPr>
            <a:r>
              <a:rPr lang="en" sz="1879">
                <a:solidFill>
                  <a:schemeClr val="dk1"/>
                </a:solidFill>
              </a:rPr>
              <a:t>Problem Statement</a:t>
            </a:r>
            <a:endParaRPr sz="1879">
              <a:solidFill>
                <a:schemeClr val="dk1"/>
              </a:solidFill>
            </a:endParaRPr>
          </a:p>
          <a:p>
            <a:pPr indent="-347980" lvl="0" marL="457200" rtl="0" algn="l">
              <a:lnSpc>
                <a:spcPct val="150000"/>
              </a:lnSpc>
              <a:spcBef>
                <a:spcPts val="0"/>
              </a:spcBef>
              <a:spcAft>
                <a:spcPts val="0"/>
              </a:spcAft>
              <a:buClr>
                <a:schemeClr val="dk1"/>
              </a:buClr>
              <a:buSzPts val="1880"/>
              <a:buAutoNum type="arabicPeriod"/>
            </a:pPr>
            <a:r>
              <a:rPr lang="en" sz="1879">
                <a:solidFill>
                  <a:schemeClr val="dk1"/>
                </a:solidFill>
              </a:rPr>
              <a:t>Methodology</a:t>
            </a:r>
            <a:endParaRPr sz="1879">
              <a:solidFill>
                <a:schemeClr val="dk1"/>
              </a:solidFill>
            </a:endParaRPr>
          </a:p>
          <a:p>
            <a:pPr indent="-347980" lvl="0" marL="457200" rtl="0" algn="l">
              <a:lnSpc>
                <a:spcPct val="150000"/>
              </a:lnSpc>
              <a:spcBef>
                <a:spcPts val="0"/>
              </a:spcBef>
              <a:spcAft>
                <a:spcPts val="0"/>
              </a:spcAft>
              <a:buClr>
                <a:schemeClr val="dk1"/>
              </a:buClr>
              <a:buSzPts val="1880"/>
              <a:buAutoNum type="arabicPeriod"/>
            </a:pPr>
            <a:r>
              <a:rPr lang="en" sz="1879">
                <a:solidFill>
                  <a:schemeClr val="dk1"/>
                </a:solidFill>
              </a:rPr>
              <a:t>Key Findings </a:t>
            </a:r>
            <a:endParaRPr sz="1540">
              <a:solidFill>
                <a:schemeClr val="dk1"/>
              </a:solidFill>
            </a:endParaRPr>
          </a:p>
          <a:p>
            <a:pPr indent="-347980" lvl="0" marL="457200" rtl="0" algn="l">
              <a:lnSpc>
                <a:spcPct val="150000"/>
              </a:lnSpc>
              <a:spcBef>
                <a:spcPts val="0"/>
              </a:spcBef>
              <a:spcAft>
                <a:spcPts val="0"/>
              </a:spcAft>
              <a:buClr>
                <a:schemeClr val="dk1"/>
              </a:buClr>
              <a:buSzPts val="1880"/>
              <a:buAutoNum type="arabicPeriod"/>
            </a:pPr>
            <a:r>
              <a:rPr lang="en" sz="1879">
                <a:solidFill>
                  <a:schemeClr val="dk1"/>
                </a:solidFill>
              </a:rPr>
              <a:t>Conclusion &amp; Recommendations</a:t>
            </a:r>
            <a:endParaRPr sz="1879">
              <a:solidFill>
                <a:schemeClr val="dk1"/>
              </a:solidFill>
            </a:endParaRPr>
          </a:p>
          <a:p>
            <a:pPr indent="-347980" lvl="0" marL="457200" rtl="0" algn="l">
              <a:lnSpc>
                <a:spcPct val="150000"/>
              </a:lnSpc>
              <a:spcBef>
                <a:spcPts val="0"/>
              </a:spcBef>
              <a:spcAft>
                <a:spcPts val="0"/>
              </a:spcAft>
              <a:buClr>
                <a:schemeClr val="dk1"/>
              </a:buClr>
              <a:buSzPts val="1880"/>
              <a:buAutoNum type="arabicPeriod"/>
            </a:pPr>
            <a:r>
              <a:rPr lang="en" sz="1879">
                <a:solidFill>
                  <a:schemeClr val="dk1"/>
                </a:solidFill>
              </a:rPr>
              <a:t>Limitations &amp; Next Steps</a:t>
            </a:r>
            <a:endParaRPr sz="1879">
              <a:solidFill>
                <a:schemeClr val="dk1"/>
              </a:solidFill>
            </a:endParaRPr>
          </a:p>
          <a:p>
            <a:pPr indent="0" lvl="0" marL="0" rtl="0" algn="l">
              <a:lnSpc>
                <a:spcPct val="95000"/>
              </a:lnSpc>
              <a:spcBef>
                <a:spcPts val="0"/>
              </a:spcBef>
              <a:spcAft>
                <a:spcPts val="1600"/>
              </a:spcAft>
              <a:buSzPts val="935"/>
              <a:buNone/>
            </a:pPr>
            <a:r>
              <a:t/>
            </a:r>
            <a:endParaRPr sz="103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a:t>
            </a:r>
            <a:endParaRPr/>
          </a:p>
        </p:txBody>
      </p:sp>
      <p:sp>
        <p:nvSpPr>
          <p:cNvPr id="627" name="Google Shape;627;p56"/>
          <p:cNvSpPr txBox="1"/>
          <p:nvPr/>
        </p:nvSpPr>
        <p:spPr>
          <a:xfrm>
            <a:off x="3760850" y="3816150"/>
            <a:ext cx="73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ind Madurai Medium"/>
              <a:ea typeface="Hind Madurai Medium"/>
              <a:cs typeface="Hind Madurai Medium"/>
              <a:sym typeface="Hind Madurai Medium"/>
            </a:endParaRPr>
          </a:p>
        </p:txBody>
      </p:sp>
      <p:pic>
        <p:nvPicPr>
          <p:cNvPr id="628" name="Google Shape;628;p56"/>
          <p:cNvPicPr preferRelativeResize="0"/>
          <p:nvPr/>
        </p:nvPicPr>
        <p:blipFill>
          <a:blip r:embed="rId3">
            <a:alphaModFix/>
          </a:blip>
          <a:stretch>
            <a:fillRect/>
          </a:stretch>
        </p:blipFill>
        <p:spPr>
          <a:xfrm>
            <a:off x="1374150" y="1104175"/>
            <a:ext cx="6395714" cy="1956649"/>
          </a:xfrm>
          <a:prstGeom prst="rect">
            <a:avLst/>
          </a:prstGeom>
          <a:noFill/>
          <a:ln>
            <a:noFill/>
          </a:ln>
        </p:spPr>
      </p:pic>
      <p:pic>
        <p:nvPicPr>
          <p:cNvPr id="629" name="Google Shape;629;p56"/>
          <p:cNvPicPr preferRelativeResize="0"/>
          <p:nvPr/>
        </p:nvPicPr>
        <p:blipFill>
          <a:blip r:embed="rId4">
            <a:alphaModFix/>
          </a:blip>
          <a:stretch>
            <a:fillRect/>
          </a:stretch>
        </p:blipFill>
        <p:spPr>
          <a:xfrm>
            <a:off x="3136300" y="3147274"/>
            <a:ext cx="3163835" cy="1777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 Of Regressions Used</a:t>
            </a:r>
            <a:endParaRPr/>
          </a:p>
        </p:txBody>
      </p:sp>
      <p:sp>
        <p:nvSpPr>
          <p:cNvPr id="635" name="Google Shape;635;p57"/>
          <p:cNvSpPr txBox="1"/>
          <p:nvPr>
            <p:ph idx="1" type="body"/>
          </p:nvPr>
        </p:nvSpPr>
        <p:spPr>
          <a:xfrm>
            <a:off x="720000" y="1187958"/>
            <a:ext cx="7704000" cy="34164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Linear Regression </a:t>
            </a:r>
            <a:endParaRPr sz="1800"/>
          </a:p>
          <a:p>
            <a:pPr indent="-342900" lvl="0" marL="457200" rtl="0" algn="l">
              <a:lnSpc>
                <a:spcPct val="200000"/>
              </a:lnSpc>
              <a:spcBef>
                <a:spcPts val="0"/>
              </a:spcBef>
              <a:spcAft>
                <a:spcPts val="0"/>
              </a:spcAft>
              <a:buSzPts val="1800"/>
              <a:buChar char="●"/>
            </a:pPr>
            <a:r>
              <a:rPr lang="en" sz="1800"/>
              <a:t>Lasso Regression </a:t>
            </a:r>
            <a:endParaRPr sz="1800"/>
          </a:p>
          <a:p>
            <a:pPr indent="-342900" lvl="0" marL="457200" rtl="0" algn="l">
              <a:lnSpc>
                <a:spcPct val="200000"/>
              </a:lnSpc>
              <a:spcBef>
                <a:spcPts val="0"/>
              </a:spcBef>
              <a:spcAft>
                <a:spcPts val="0"/>
              </a:spcAft>
              <a:buSzPts val="1800"/>
              <a:buChar char="●"/>
            </a:pPr>
            <a:r>
              <a:rPr lang="en" sz="1800"/>
              <a:t>Ridge Regression </a:t>
            </a:r>
            <a:endParaRPr sz="1800"/>
          </a:p>
        </p:txBody>
      </p:sp>
      <p:pic>
        <p:nvPicPr>
          <p:cNvPr id="636" name="Google Shape;636;p57"/>
          <p:cNvPicPr preferRelativeResize="0"/>
          <p:nvPr/>
        </p:nvPicPr>
        <p:blipFill>
          <a:blip r:embed="rId3">
            <a:alphaModFix/>
          </a:blip>
          <a:stretch>
            <a:fillRect/>
          </a:stretch>
        </p:blipFill>
        <p:spPr>
          <a:xfrm>
            <a:off x="4815825" y="1677334"/>
            <a:ext cx="3215625" cy="213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Agent 1’s Model - Ridge Regression</a:t>
            </a:r>
            <a:endParaRPr/>
          </a:p>
        </p:txBody>
      </p:sp>
      <p:sp>
        <p:nvSpPr>
          <p:cNvPr id="642" name="Google Shape;642;p58"/>
          <p:cNvSpPr txBox="1"/>
          <p:nvPr>
            <p:ph idx="1" type="body"/>
          </p:nvPr>
        </p:nvSpPr>
        <p:spPr>
          <a:xfrm>
            <a:off x="720000" y="1173158"/>
            <a:ext cx="7704000" cy="34164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Ridge Regression best, based on Root Mean Square Error (RMSE)</a:t>
            </a:r>
            <a:endParaRPr sz="1800"/>
          </a:p>
          <a:p>
            <a:pPr indent="-342900" lvl="0" marL="457200" rtl="0" algn="l">
              <a:lnSpc>
                <a:spcPct val="200000"/>
              </a:lnSpc>
              <a:spcBef>
                <a:spcPts val="1000"/>
              </a:spcBef>
              <a:spcAft>
                <a:spcPts val="1000"/>
              </a:spcAft>
              <a:buSzPts val="1800"/>
              <a:buChar char="●"/>
            </a:pPr>
            <a:r>
              <a:rPr lang="en" sz="1800"/>
              <a:t>Imputed continuous, numerical variables using average, and categorical </a:t>
            </a:r>
            <a:r>
              <a:rPr lang="en" sz="1800"/>
              <a:t>variables</a:t>
            </a:r>
            <a:r>
              <a:rPr lang="en" sz="1800"/>
              <a:t> using the most observed categories.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9"/>
          <p:cNvSpPr txBox="1"/>
          <p:nvPr>
            <p:ph type="title"/>
          </p:nvPr>
        </p:nvSpPr>
        <p:spPr>
          <a:xfrm>
            <a:off x="720000" y="445025"/>
            <a:ext cx="7955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Agent 2’s Model - Lasso Regression  </a:t>
            </a:r>
            <a:endParaRPr/>
          </a:p>
        </p:txBody>
      </p:sp>
      <p:sp>
        <p:nvSpPr>
          <p:cNvPr id="648" name="Google Shape;648;p59"/>
          <p:cNvSpPr txBox="1"/>
          <p:nvPr>
            <p:ph idx="1" type="body"/>
          </p:nvPr>
        </p:nvSpPr>
        <p:spPr>
          <a:xfrm>
            <a:off x="720000" y="1187958"/>
            <a:ext cx="7704000" cy="34164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Rank features based on the strength of their influence </a:t>
            </a:r>
            <a:endParaRPr sz="1800"/>
          </a:p>
          <a:p>
            <a:pPr indent="457200" lvl="0" marL="0" rtl="0" algn="l">
              <a:lnSpc>
                <a:spcPct val="200000"/>
              </a:lnSpc>
              <a:spcBef>
                <a:spcPts val="0"/>
              </a:spcBef>
              <a:spcAft>
                <a:spcPts val="0"/>
              </a:spcAft>
              <a:buNone/>
            </a:pPr>
            <a:r>
              <a:rPr lang="en" sz="1800"/>
              <a:t>→</a:t>
            </a:r>
            <a:r>
              <a:rPr lang="en" sz="1800"/>
              <a:t> the stronger, the better</a:t>
            </a:r>
            <a:endParaRPr sz="1800"/>
          </a:p>
          <a:p>
            <a:pPr indent="-342900" lvl="0" marL="457200" rtl="0" algn="l">
              <a:lnSpc>
                <a:spcPct val="200000"/>
              </a:lnSpc>
              <a:spcBef>
                <a:spcPts val="0"/>
              </a:spcBef>
              <a:spcAft>
                <a:spcPts val="0"/>
              </a:spcAft>
              <a:buSzPts val="1800"/>
              <a:buChar char="●"/>
            </a:pPr>
            <a:r>
              <a:rPr lang="en" sz="1800"/>
              <a:t>Imputed </a:t>
            </a:r>
            <a:r>
              <a:rPr lang="en" sz="1800"/>
              <a:t>continuous, numerical variables using iterative imputer</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H2H Model Performance</a:t>
            </a:r>
            <a:endParaRPr/>
          </a:p>
        </p:txBody>
      </p:sp>
      <p:graphicFrame>
        <p:nvGraphicFramePr>
          <p:cNvPr id="654" name="Google Shape;654;p60"/>
          <p:cNvGraphicFramePr/>
          <p:nvPr/>
        </p:nvGraphicFramePr>
        <p:xfrm>
          <a:off x="952500" y="1809750"/>
          <a:ext cx="3000000" cy="3000000"/>
        </p:xfrm>
        <a:graphic>
          <a:graphicData uri="http://schemas.openxmlformats.org/drawingml/2006/table">
            <a:tbl>
              <a:tblPr>
                <a:noFill/>
                <a:tableStyleId>{AA9DDE37-9DE6-4BA6-8E9C-B920B0544479}</a:tableStyleId>
              </a:tblPr>
              <a:tblGrid>
                <a:gridCol w="2413000"/>
                <a:gridCol w="2413000"/>
                <a:gridCol w="2413000"/>
              </a:tblGrid>
              <a:tr h="381000">
                <a:tc>
                  <a:txBody>
                    <a:bodyPr/>
                    <a:lstStyle/>
                    <a:p>
                      <a:pPr indent="0" lvl="0" marL="0" rtl="0" algn="l">
                        <a:spcBef>
                          <a:spcPts val="0"/>
                        </a:spcBef>
                        <a:spcAft>
                          <a:spcPts val="0"/>
                        </a:spcAft>
                        <a:buNone/>
                      </a:pPr>
                      <a:r>
                        <a:rPr b="1" lang="en">
                          <a:latin typeface="Hind Madurai"/>
                          <a:ea typeface="Hind Madurai"/>
                          <a:cs typeface="Hind Madurai"/>
                          <a:sym typeface="Hind Madurai"/>
                        </a:rPr>
                        <a:t>Model</a:t>
                      </a:r>
                      <a:endParaRPr b="1">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b="1" lang="en">
                          <a:latin typeface="Hind Madurai"/>
                          <a:ea typeface="Hind Madurai"/>
                          <a:cs typeface="Hind Madurai"/>
                          <a:sym typeface="Hind Madurai"/>
                        </a:rPr>
                        <a:t>Metric (RMSE)</a:t>
                      </a:r>
                      <a:endParaRPr b="1">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b="1" lang="en">
                          <a:latin typeface="Hind Madurai"/>
                          <a:ea typeface="Hind Madurai"/>
                          <a:cs typeface="Hind Madurai"/>
                          <a:sym typeface="Hind Madurai"/>
                        </a:rPr>
                        <a:t>Stability</a:t>
                      </a:r>
                      <a:endParaRPr b="1">
                        <a:latin typeface="Hind Madurai"/>
                        <a:ea typeface="Hind Madurai"/>
                        <a:cs typeface="Hind Madurai"/>
                        <a:sym typeface="Hind Madurai"/>
                      </a:endParaRPr>
                    </a:p>
                  </a:txBody>
                  <a:tcPr marT="91425" marB="91425" marR="91425" marL="91425"/>
                </a:tc>
              </a:tr>
              <a:tr h="381000">
                <a:tc>
                  <a:txBody>
                    <a:bodyPr/>
                    <a:lstStyle/>
                    <a:p>
                      <a:pPr indent="0" lvl="0" marL="0" rtl="0" algn="l">
                        <a:spcBef>
                          <a:spcPts val="0"/>
                        </a:spcBef>
                        <a:spcAft>
                          <a:spcPts val="0"/>
                        </a:spcAft>
                        <a:buNone/>
                      </a:pPr>
                      <a:r>
                        <a:rPr lang="en">
                          <a:latin typeface="Hind Madurai"/>
                          <a:ea typeface="Hind Madurai"/>
                          <a:cs typeface="Hind Madurai"/>
                          <a:sym typeface="Hind Madurai"/>
                        </a:rPr>
                        <a:t>Model 1 - Agent 1’s Ridge</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26, 364 </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Less stability</a:t>
                      </a:r>
                      <a:endParaRPr>
                        <a:latin typeface="Hind Madurai"/>
                        <a:ea typeface="Hind Madurai"/>
                        <a:cs typeface="Hind Madurai"/>
                        <a:sym typeface="Hind Madurai"/>
                      </a:endParaRPr>
                    </a:p>
                  </a:txBody>
                  <a:tcPr marT="91425" marB="91425" marR="91425" marL="91425">
                    <a:solidFill>
                      <a:schemeClr val="accent2"/>
                    </a:solidFill>
                  </a:tcPr>
                </a:tc>
              </a:tr>
              <a:tr h="381000">
                <a:tc>
                  <a:txBody>
                    <a:bodyPr/>
                    <a:lstStyle/>
                    <a:p>
                      <a:pPr indent="0" lvl="0" marL="0" rtl="0" algn="l">
                        <a:spcBef>
                          <a:spcPts val="0"/>
                        </a:spcBef>
                        <a:spcAft>
                          <a:spcPts val="0"/>
                        </a:spcAft>
                        <a:buNone/>
                      </a:pPr>
                      <a:r>
                        <a:rPr lang="en">
                          <a:latin typeface="Hind Madurai"/>
                          <a:ea typeface="Hind Madurai"/>
                          <a:cs typeface="Hind Madurai"/>
                          <a:sym typeface="Hind Madurai"/>
                        </a:rPr>
                        <a:t>Model 2 - Agent</a:t>
                      </a:r>
                      <a:r>
                        <a:rPr lang="en">
                          <a:latin typeface="Hind Madurai"/>
                          <a:ea typeface="Hind Madurai"/>
                          <a:cs typeface="Hind Madurai"/>
                          <a:sym typeface="Hind Madurai"/>
                        </a:rPr>
                        <a:t> 2’s </a:t>
                      </a:r>
                      <a:r>
                        <a:rPr lang="en">
                          <a:latin typeface="Hind Madurai"/>
                          <a:ea typeface="Hind Madurai"/>
                          <a:cs typeface="Hind Madurai"/>
                          <a:sym typeface="Hind Madurai"/>
                        </a:rPr>
                        <a:t>Lasso</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25, 530</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More stability</a:t>
                      </a:r>
                      <a:endParaRPr>
                        <a:latin typeface="Hind Madurai"/>
                        <a:ea typeface="Hind Madurai"/>
                        <a:cs typeface="Hind Madurai"/>
                        <a:sym typeface="Hind Madurai"/>
                      </a:endParaRPr>
                    </a:p>
                  </a:txBody>
                  <a:tcPr marT="91425" marB="91425" marR="91425" marL="91425">
                    <a:solidFill>
                      <a:srgbClr val="00FF00"/>
                    </a:solidFill>
                  </a:tcPr>
                </a:tc>
              </a:tr>
            </a:tbl>
          </a:graphicData>
        </a:graphic>
      </p:graphicFrame>
      <p:sp>
        <p:nvSpPr>
          <p:cNvPr id="655" name="Google Shape;655;p60"/>
          <p:cNvSpPr txBox="1"/>
          <p:nvPr/>
        </p:nvSpPr>
        <p:spPr>
          <a:xfrm>
            <a:off x="421850" y="3715150"/>
            <a:ext cx="752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Final number of features: Model 1 - 44 features ( 16 categorical and 28 numerical features)</a:t>
            </a:r>
            <a:endParaRPr>
              <a:latin typeface="Hind Madurai Medium"/>
              <a:ea typeface="Hind Madurai Medium"/>
              <a:cs typeface="Hind Madurai Medium"/>
              <a:sym typeface="Hind Madurai Medium"/>
            </a:endParaRPr>
          </a:p>
          <a:p>
            <a:pPr indent="0" lvl="0" marL="0" rtl="0" algn="l">
              <a:spcBef>
                <a:spcPts val="0"/>
              </a:spcBef>
              <a:spcAft>
                <a:spcPts val="0"/>
              </a:spcAft>
              <a:buNone/>
            </a:pPr>
            <a:r>
              <a:rPr lang="en">
                <a:latin typeface="Hind Madurai Medium"/>
                <a:ea typeface="Hind Madurai Medium"/>
                <a:cs typeface="Hind Madurai Medium"/>
                <a:sym typeface="Hind Madurai Medium"/>
              </a:rPr>
              <a:t>Final number of features: Model 2 - 57 features ( 32 categorical and 25 numerical features)</a:t>
            </a:r>
            <a:endParaRPr>
              <a:latin typeface="Hind Madurai Medium"/>
              <a:ea typeface="Hind Madurai Medium"/>
              <a:cs typeface="Hind Madurai Medium"/>
              <a:sym typeface="Hind Madurai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1"/>
          <p:cNvSpPr txBox="1"/>
          <p:nvPr>
            <p:ph type="title"/>
          </p:nvPr>
        </p:nvSpPr>
        <p:spPr>
          <a:xfrm>
            <a:off x="1223100" y="60150"/>
            <a:ext cx="6091200" cy="10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3 Tips to enhancing your house’s value</a:t>
            </a:r>
            <a:endParaRPr/>
          </a:p>
        </p:txBody>
      </p:sp>
      <p:sp>
        <p:nvSpPr>
          <p:cNvPr id="661" name="Google Shape;661;p61"/>
          <p:cNvSpPr txBox="1"/>
          <p:nvPr>
            <p:ph idx="1" type="body"/>
          </p:nvPr>
        </p:nvSpPr>
        <p:spPr>
          <a:xfrm>
            <a:off x="235500" y="1304875"/>
            <a:ext cx="37851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600"/>
              <a:t>Want better offers for your house?</a:t>
            </a:r>
            <a:endParaRPr b="1" i="1" sz="1600"/>
          </a:p>
          <a:p>
            <a:pPr indent="-317500" lvl="0" marL="457200" rtl="0" algn="l">
              <a:spcBef>
                <a:spcPts val="1600"/>
              </a:spcBef>
              <a:spcAft>
                <a:spcPts val="0"/>
              </a:spcAft>
              <a:buSzPts val="1400"/>
              <a:buAutoNum type="arabicPeriod"/>
            </a:pPr>
            <a:r>
              <a:rPr lang="en" sz="1400"/>
              <a:t>Maintain good / excellent quality of house thru regular maintenance and upkeep of interior / exterior features</a:t>
            </a:r>
            <a:endParaRPr sz="1400"/>
          </a:p>
          <a:p>
            <a:pPr indent="-317500" lvl="0" marL="457200" rtl="0" algn="l">
              <a:spcBef>
                <a:spcPts val="1600"/>
              </a:spcBef>
              <a:spcAft>
                <a:spcPts val="0"/>
              </a:spcAft>
              <a:buSzPts val="1400"/>
              <a:buAutoNum type="arabicPeriod"/>
            </a:pPr>
            <a:r>
              <a:rPr lang="en" sz="1400"/>
              <a:t>Have good / excellent quality kitchen to attract better prices</a:t>
            </a:r>
            <a:endParaRPr sz="1400"/>
          </a:p>
          <a:p>
            <a:pPr indent="-317500" lvl="0" marL="457200" rtl="0" algn="l">
              <a:spcBef>
                <a:spcPts val="1600"/>
              </a:spcBef>
              <a:spcAft>
                <a:spcPts val="1600"/>
              </a:spcAft>
              <a:buSzPts val="1400"/>
              <a:buAutoNum type="arabicPeriod"/>
            </a:pPr>
            <a:r>
              <a:rPr lang="en" sz="1400"/>
              <a:t>Consider remodelling esp if house is old, to reinstate it to its former glory,            i.e. Uplift overall quality of house</a:t>
            </a:r>
            <a:endParaRPr sz="1400"/>
          </a:p>
        </p:txBody>
      </p:sp>
      <p:pic>
        <p:nvPicPr>
          <p:cNvPr id="662" name="Google Shape;662;p61"/>
          <p:cNvPicPr preferRelativeResize="0"/>
          <p:nvPr/>
        </p:nvPicPr>
        <p:blipFill>
          <a:blip r:embed="rId3">
            <a:alphaModFix/>
          </a:blip>
          <a:stretch>
            <a:fillRect/>
          </a:stretch>
        </p:blipFill>
        <p:spPr>
          <a:xfrm>
            <a:off x="4176300" y="1145250"/>
            <a:ext cx="4434299" cy="38019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2"/>
          <p:cNvSpPr txBox="1"/>
          <p:nvPr>
            <p:ph type="title"/>
          </p:nvPr>
        </p:nvSpPr>
        <p:spPr>
          <a:xfrm>
            <a:off x="400300" y="258700"/>
            <a:ext cx="8013000" cy="6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Limitations </a:t>
            </a:r>
            <a:endParaRPr/>
          </a:p>
          <a:p>
            <a:pPr indent="0" lvl="0" marL="0" rtl="0" algn="ctr">
              <a:spcBef>
                <a:spcPts val="0"/>
              </a:spcBef>
              <a:spcAft>
                <a:spcPts val="0"/>
              </a:spcAft>
              <a:buNone/>
            </a:pPr>
            <a:r>
              <a:rPr lang="en"/>
              <a:t>and Next Steps</a:t>
            </a:r>
            <a:endParaRPr/>
          </a:p>
        </p:txBody>
      </p:sp>
      <p:sp>
        <p:nvSpPr>
          <p:cNvPr id="668" name="Google Shape;668;p62"/>
          <p:cNvSpPr txBox="1"/>
          <p:nvPr>
            <p:ph idx="1" type="body"/>
          </p:nvPr>
        </p:nvSpPr>
        <p:spPr>
          <a:xfrm>
            <a:off x="141575" y="1283500"/>
            <a:ext cx="3722400" cy="3789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sz="1800"/>
              <a:t>Our pricing model will underprice properties with high expected Sale Price</a:t>
            </a:r>
            <a:endParaRPr sz="1800"/>
          </a:p>
          <a:p>
            <a:pPr indent="-342900" lvl="0" marL="457200" rtl="0" algn="l">
              <a:spcBef>
                <a:spcPts val="1600"/>
              </a:spcBef>
              <a:spcAft>
                <a:spcPts val="0"/>
              </a:spcAft>
              <a:buSzPts val="1800"/>
              <a:buAutoNum type="arabicPeriod"/>
            </a:pPr>
            <a:r>
              <a:rPr lang="en" sz="1800"/>
              <a:t>Looking at the increasing size of error as Sale Price gets large, can experiment with non-linear forms</a:t>
            </a:r>
            <a:endParaRPr sz="1800"/>
          </a:p>
          <a:p>
            <a:pPr indent="0" lvl="0" marL="0" rtl="0" algn="l">
              <a:spcBef>
                <a:spcPts val="1600"/>
              </a:spcBef>
              <a:spcAft>
                <a:spcPts val="1600"/>
              </a:spcAft>
              <a:buNone/>
            </a:pPr>
            <a:r>
              <a:t/>
            </a:r>
            <a:endParaRPr/>
          </a:p>
        </p:txBody>
      </p:sp>
      <p:pic>
        <p:nvPicPr>
          <p:cNvPr id="669" name="Google Shape;669;p62"/>
          <p:cNvPicPr preferRelativeResize="0"/>
          <p:nvPr/>
        </p:nvPicPr>
        <p:blipFill>
          <a:blip r:embed="rId3">
            <a:alphaModFix/>
          </a:blip>
          <a:stretch>
            <a:fillRect/>
          </a:stretch>
        </p:blipFill>
        <p:spPr>
          <a:xfrm>
            <a:off x="4034100" y="1152475"/>
            <a:ext cx="4160380" cy="3789299"/>
          </a:xfrm>
          <a:prstGeom prst="rect">
            <a:avLst/>
          </a:prstGeom>
          <a:noFill/>
          <a:ln>
            <a:noFill/>
          </a:ln>
        </p:spPr>
      </p:pic>
      <p:cxnSp>
        <p:nvCxnSpPr>
          <p:cNvPr id="670" name="Google Shape;670;p62"/>
          <p:cNvCxnSpPr/>
          <p:nvPr/>
        </p:nvCxnSpPr>
        <p:spPr>
          <a:xfrm>
            <a:off x="6305875" y="1840750"/>
            <a:ext cx="19200" cy="2674800"/>
          </a:xfrm>
          <a:prstGeom prst="straightConnector1">
            <a:avLst/>
          </a:prstGeom>
          <a:noFill/>
          <a:ln cap="flat" cmpd="sng" w="19050">
            <a:solidFill>
              <a:srgbClr val="00FF00"/>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ph type="title"/>
          </p:nvPr>
        </p:nvSpPr>
        <p:spPr>
          <a:xfrm>
            <a:off x="927300" y="216425"/>
            <a:ext cx="650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Limitations</a:t>
            </a:r>
            <a:endParaRPr/>
          </a:p>
        </p:txBody>
      </p:sp>
      <p:pic>
        <p:nvPicPr>
          <p:cNvPr id="676" name="Google Shape;676;p63"/>
          <p:cNvPicPr preferRelativeResize="0"/>
          <p:nvPr/>
        </p:nvPicPr>
        <p:blipFill>
          <a:blip r:embed="rId3">
            <a:alphaModFix/>
          </a:blip>
          <a:stretch>
            <a:fillRect/>
          </a:stretch>
        </p:blipFill>
        <p:spPr>
          <a:xfrm>
            <a:off x="1688800" y="1084725"/>
            <a:ext cx="5518625" cy="325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aphicFrame>
        <p:nvGraphicFramePr>
          <p:cNvPr id="681" name="Google Shape;681;p64"/>
          <p:cNvGraphicFramePr/>
          <p:nvPr/>
        </p:nvGraphicFramePr>
        <p:xfrm>
          <a:off x="952500" y="1809750"/>
          <a:ext cx="3000000" cy="3000000"/>
        </p:xfrm>
        <a:graphic>
          <a:graphicData uri="http://schemas.openxmlformats.org/drawingml/2006/table">
            <a:tbl>
              <a:tblPr>
                <a:noFill/>
                <a:tableStyleId>{AA9DDE37-9DE6-4BA6-8E9C-B920B0544479}</a:tableStyleId>
              </a:tblPr>
              <a:tblGrid>
                <a:gridCol w="3619500"/>
                <a:gridCol w="3619500"/>
              </a:tblGrid>
              <a:tr h="381000">
                <a:tc>
                  <a:txBody>
                    <a:bodyPr/>
                    <a:lstStyle/>
                    <a:p>
                      <a:pPr indent="0" lvl="0" marL="0" rtl="0" algn="ctr">
                        <a:spcBef>
                          <a:spcPts val="0"/>
                        </a:spcBef>
                        <a:spcAft>
                          <a:spcPts val="0"/>
                        </a:spcAft>
                        <a:buNone/>
                      </a:pPr>
                      <a:r>
                        <a:rPr b="1" lang="en">
                          <a:latin typeface="Hind Madurai"/>
                          <a:ea typeface="Hind Madurai"/>
                          <a:cs typeface="Hind Madurai"/>
                          <a:sym typeface="Hind Madurai"/>
                        </a:rPr>
                        <a:t>MICRO</a:t>
                      </a:r>
                      <a:endParaRPr b="1">
                        <a:latin typeface="Hind Madurai"/>
                        <a:ea typeface="Hind Madurai"/>
                        <a:cs typeface="Hind Madurai"/>
                        <a:sym typeface="Hind Madurai"/>
                      </a:endParaRPr>
                    </a:p>
                  </a:txBody>
                  <a:tcPr marT="91425" marB="91425" marR="91425" marL="91425"/>
                </a:tc>
                <a:tc>
                  <a:txBody>
                    <a:bodyPr/>
                    <a:lstStyle/>
                    <a:p>
                      <a:pPr indent="0" lvl="0" marL="0" rtl="0" algn="ctr">
                        <a:spcBef>
                          <a:spcPts val="0"/>
                        </a:spcBef>
                        <a:spcAft>
                          <a:spcPts val="0"/>
                        </a:spcAft>
                        <a:buNone/>
                      </a:pPr>
                      <a:r>
                        <a:rPr b="1" lang="en">
                          <a:latin typeface="Hind Madurai"/>
                          <a:ea typeface="Hind Madurai"/>
                          <a:cs typeface="Hind Madurai"/>
                          <a:sym typeface="Hind Madurai"/>
                        </a:rPr>
                        <a:t>MACRO</a:t>
                      </a:r>
                      <a:endParaRPr b="1">
                        <a:latin typeface="Hind Madurai"/>
                        <a:ea typeface="Hind Madurai"/>
                        <a:cs typeface="Hind Madurai"/>
                        <a:sym typeface="Hind Madurai"/>
                      </a:endParaRPr>
                    </a:p>
                  </a:txBody>
                  <a:tcPr marT="91425" marB="91425" marR="91425" marL="91425"/>
                </a:tc>
              </a:tr>
              <a:tr h="381000">
                <a:tc>
                  <a:txBody>
                    <a:bodyPr/>
                    <a:lstStyle/>
                    <a:p>
                      <a:pPr indent="0" lvl="0" marL="0" rtl="0" algn="l">
                        <a:spcBef>
                          <a:spcPts val="0"/>
                        </a:spcBef>
                        <a:spcAft>
                          <a:spcPts val="0"/>
                        </a:spcAft>
                        <a:buNone/>
                      </a:pPr>
                      <a:r>
                        <a:rPr lang="en">
                          <a:latin typeface="Hind Madurai"/>
                          <a:ea typeface="Hind Madurai"/>
                          <a:cs typeface="Hind Madurai"/>
                          <a:sym typeface="Hind Madurai"/>
                        </a:rPr>
                        <a:t>Lacking further data points</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Bank interest mortgages</a:t>
                      </a:r>
                      <a:endParaRPr>
                        <a:latin typeface="Hind Madurai"/>
                        <a:ea typeface="Hind Madurai"/>
                        <a:cs typeface="Hind Madurai"/>
                        <a:sym typeface="Hind Madurai"/>
                      </a:endParaRPr>
                    </a:p>
                  </a:txBody>
                  <a:tcPr marT="91425" marB="91425" marR="91425" marL="91425"/>
                </a:tc>
              </a:tr>
              <a:tr h="381000">
                <a:tc>
                  <a:txBody>
                    <a:bodyPr/>
                    <a:lstStyle/>
                    <a:p>
                      <a:pPr indent="0" lvl="0" marL="0" rtl="0" algn="l">
                        <a:spcBef>
                          <a:spcPts val="0"/>
                        </a:spcBef>
                        <a:spcAft>
                          <a:spcPts val="0"/>
                        </a:spcAft>
                        <a:buNone/>
                      </a:pPr>
                      <a:r>
                        <a:rPr lang="en">
                          <a:latin typeface="Hind Madurai"/>
                          <a:ea typeface="Hind Madurai"/>
                          <a:cs typeface="Hind Madurai"/>
                          <a:sym typeface="Hind Madurai"/>
                        </a:rPr>
                        <a:t>Ambiguity in given dataset (overall qual? Bsmt qual? How is it determined?)</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Unemployment rates</a:t>
                      </a:r>
                      <a:endParaRPr>
                        <a:latin typeface="Hind Madurai"/>
                        <a:ea typeface="Hind Madurai"/>
                        <a:cs typeface="Hind Madurai"/>
                        <a:sym typeface="Hind Madurai"/>
                      </a:endParaRPr>
                    </a:p>
                  </a:txBody>
                  <a:tcPr marT="91425" marB="91425" marR="91425" marL="91425"/>
                </a:tc>
              </a:tr>
              <a:tr h="381000">
                <a:tc>
                  <a:txBody>
                    <a:bodyPr/>
                    <a:lstStyle/>
                    <a:p>
                      <a:pPr indent="0" lvl="0" marL="0" rtl="0" algn="l">
                        <a:spcBef>
                          <a:spcPts val="0"/>
                        </a:spcBef>
                        <a:spcAft>
                          <a:spcPts val="0"/>
                        </a:spcAft>
                        <a:buNone/>
                      </a:pPr>
                      <a:r>
                        <a:rPr lang="en">
                          <a:latin typeface="Hind Madurai"/>
                          <a:ea typeface="Hind Madurai"/>
                          <a:cs typeface="Hind Madurai"/>
                          <a:sym typeface="Hind Madurai"/>
                        </a:rPr>
                        <a:t>Dataset is specific to Ames only</a:t>
                      </a:r>
                      <a:endParaRPr>
                        <a:latin typeface="Hind Madurai"/>
                        <a:ea typeface="Hind Madurai"/>
                        <a:cs typeface="Hind Madurai"/>
                        <a:sym typeface="Hind Madurai"/>
                      </a:endParaRPr>
                    </a:p>
                  </a:txBody>
                  <a:tcPr marT="91425" marB="91425" marR="91425" marL="91425"/>
                </a:tc>
                <a:tc>
                  <a:txBody>
                    <a:bodyPr/>
                    <a:lstStyle/>
                    <a:p>
                      <a:pPr indent="0" lvl="0" marL="0" rtl="0" algn="l">
                        <a:spcBef>
                          <a:spcPts val="0"/>
                        </a:spcBef>
                        <a:spcAft>
                          <a:spcPts val="0"/>
                        </a:spcAft>
                        <a:buNone/>
                      </a:pPr>
                      <a:r>
                        <a:rPr lang="en">
                          <a:latin typeface="Hind Madurai"/>
                          <a:ea typeface="Hind Madurai"/>
                          <a:cs typeface="Hind Madurai"/>
                          <a:sym typeface="Hind Madurai"/>
                        </a:rPr>
                        <a:t>Crime rates</a:t>
                      </a:r>
                      <a:endParaRPr>
                        <a:latin typeface="Hind Madurai"/>
                        <a:ea typeface="Hind Madurai"/>
                        <a:cs typeface="Hind Madurai"/>
                        <a:sym typeface="Hind Madurai"/>
                      </a:endParaRPr>
                    </a:p>
                  </a:txBody>
                  <a:tcPr marT="91425" marB="91425" marR="91425" marL="91425"/>
                </a:tc>
              </a:tr>
            </a:tbl>
          </a:graphicData>
        </a:graphic>
      </p:graphicFrame>
      <p:pic>
        <p:nvPicPr>
          <p:cNvPr id="682" name="Google Shape;682;p64"/>
          <p:cNvPicPr preferRelativeResize="0"/>
          <p:nvPr/>
        </p:nvPicPr>
        <p:blipFill>
          <a:blip r:embed="rId3">
            <a:alphaModFix/>
          </a:blip>
          <a:stretch>
            <a:fillRect/>
          </a:stretch>
        </p:blipFill>
        <p:spPr>
          <a:xfrm>
            <a:off x="7184227" y="3699587"/>
            <a:ext cx="1813350" cy="1205939"/>
          </a:xfrm>
          <a:prstGeom prst="rect">
            <a:avLst/>
          </a:prstGeom>
          <a:noFill/>
          <a:ln>
            <a:noFill/>
          </a:ln>
        </p:spPr>
      </p:pic>
      <p:pic>
        <p:nvPicPr>
          <p:cNvPr id="683" name="Google Shape;683;p64"/>
          <p:cNvPicPr preferRelativeResize="0"/>
          <p:nvPr/>
        </p:nvPicPr>
        <p:blipFill>
          <a:blip r:embed="rId4">
            <a:alphaModFix/>
          </a:blip>
          <a:stretch>
            <a:fillRect/>
          </a:stretch>
        </p:blipFill>
        <p:spPr>
          <a:xfrm>
            <a:off x="7693500" y="334469"/>
            <a:ext cx="1080625" cy="1145075"/>
          </a:xfrm>
          <a:prstGeom prst="rect">
            <a:avLst/>
          </a:prstGeom>
          <a:noFill/>
          <a:ln>
            <a:noFill/>
          </a:ln>
        </p:spPr>
      </p:pic>
      <p:pic>
        <p:nvPicPr>
          <p:cNvPr id="684" name="Google Shape;684;p64"/>
          <p:cNvPicPr preferRelativeResize="0"/>
          <p:nvPr/>
        </p:nvPicPr>
        <p:blipFill>
          <a:blip r:embed="rId5">
            <a:alphaModFix/>
          </a:blip>
          <a:stretch>
            <a:fillRect/>
          </a:stretch>
        </p:blipFill>
        <p:spPr>
          <a:xfrm>
            <a:off x="505550" y="522050"/>
            <a:ext cx="1741525" cy="1081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5"/>
          <p:cNvSpPr txBox="1"/>
          <p:nvPr>
            <p:ph type="title"/>
          </p:nvPr>
        </p:nvSpPr>
        <p:spPr>
          <a:xfrm>
            <a:off x="1515600" y="1307100"/>
            <a:ext cx="6112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461" name="Google Shape;461;p39"/>
          <p:cNvSpPr txBox="1"/>
          <p:nvPr>
            <p:ph idx="1" type="body"/>
          </p:nvPr>
        </p:nvSpPr>
        <p:spPr>
          <a:xfrm>
            <a:off x="796200" y="1187958"/>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Ames, Iowa Demographics (2019)</a:t>
            </a:r>
            <a:endParaRPr sz="1900"/>
          </a:p>
        </p:txBody>
      </p:sp>
      <p:pic>
        <p:nvPicPr>
          <p:cNvPr id="462" name="Google Shape;462;p39"/>
          <p:cNvPicPr preferRelativeResize="0"/>
          <p:nvPr/>
        </p:nvPicPr>
        <p:blipFill>
          <a:blip r:embed="rId3">
            <a:alphaModFix/>
          </a:blip>
          <a:stretch>
            <a:fillRect/>
          </a:stretch>
        </p:blipFill>
        <p:spPr>
          <a:xfrm>
            <a:off x="7304075" y="0"/>
            <a:ext cx="3069575" cy="1934600"/>
          </a:xfrm>
          <a:prstGeom prst="rect">
            <a:avLst/>
          </a:prstGeom>
          <a:noFill/>
          <a:ln>
            <a:noFill/>
          </a:ln>
        </p:spPr>
      </p:pic>
      <p:sp>
        <p:nvSpPr>
          <p:cNvPr id="463" name="Google Shape;463;p39"/>
          <p:cNvSpPr txBox="1"/>
          <p:nvPr/>
        </p:nvSpPr>
        <p:spPr>
          <a:xfrm>
            <a:off x="796200" y="1652925"/>
            <a:ext cx="5858400" cy="302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a:ea typeface="Hind Madurai"/>
                <a:cs typeface="Hind Madurai"/>
                <a:sym typeface="Hind Madurai"/>
              </a:rPr>
              <a:t>👨‍👨‍👧‍👦	</a:t>
            </a:r>
            <a:r>
              <a:rPr lang="en">
                <a:latin typeface="Hind Madurai"/>
                <a:ea typeface="Hind Madurai"/>
                <a:cs typeface="Hind Madurai"/>
                <a:sym typeface="Hind Madurai"/>
              </a:rPr>
              <a:t>66,258</a:t>
            </a:r>
            <a:endParaRPr>
              <a:latin typeface="Hind Madurai"/>
              <a:ea typeface="Hind Madurai"/>
              <a:cs typeface="Hind Madurai"/>
              <a:sym typeface="Hind Madurai"/>
            </a:endParaRPr>
          </a:p>
          <a:p>
            <a:pPr indent="0" lvl="0" marL="0" rtl="0" algn="l">
              <a:spcBef>
                <a:spcPts val="0"/>
              </a:spcBef>
              <a:spcAft>
                <a:spcPts val="0"/>
              </a:spcAft>
              <a:buNone/>
            </a:pPr>
            <a:r>
              <a:t/>
            </a:r>
            <a:endParaRPr>
              <a:latin typeface="Hind Madurai"/>
              <a:ea typeface="Hind Madurai"/>
              <a:cs typeface="Hind Madurai"/>
              <a:sym typeface="Hind Madurai"/>
            </a:endParaRPr>
          </a:p>
          <a:p>
            <a:pPr indent="0" lvl="0" marL="0" rtl="0" algn="l">
              <a:spcBef>
                <a:spcPts val="0"/>
              </a:spcBef>
              <a:spcAft>
                <a:spcPts val="0"/>
              </a:spcAft>
              <a:buNone/>
            </a:pPr>
            <a:r>
              <a:rPr lang="en">
                <a:latin typeface="Hind Madurai"/>
                <a:ea typeface="Hind Madurai"/>
                <a:cs typeface="Hind Madurai"/>
                <a:sym typeface="Hind Madurai"/>
              </a:rPr>
              <a:t>🏠	$234,100 (median)</a:t>
            </a:r>
            <a:endParaRPr>
              <a:latin typeface="Hind Madurai"/>
              <a:ea typeface="Hind Madurai"/>
              <a:cs typeface="Hind Madurai"/>
              <a:sym typeface="Hind Madurai"/>
            </a:endParaRPr>
          </a:p>
          <a:p>
            <a:pPr indent="0" lvl="0" marL="0" rtl="0" algn="l">
              <a:spcBef>
                <a:spcPts val="0"/>
              </a:spcBef>
              <a:spcAft>
                <a:spcPts val="0"/>
              </a:spcAft>
              <a:buNone/>
            </a:pPr>
            <a:r>
              <a:t/>
            </a:r>
            <a:endParaRPr>
              <a:latin typeface="Hind Madurai"/>
              <a:ea typeface="Hind Madurai"/>
              <a:cs typeface="Hind Madurai"/>
              <a:sym typeface="Hind Madurai"/>
            </a:endParaRPr>
          </a:p>
          <a:p>
            <a:pPr indent="0" lvl="0" marL="0" rtl="0" algn="l">
              <a:lnSpc>
                <a:spcPct val="115000"/>
              </a:lnSpc>
              <a:spcBef>
                <a:spcPts val="0"/>
              </a:spcBef>
              <a:spcAft>
                <a:spcPts val="0"/>
              </a:spcAft>
              <a:buNone/>
            </a:pPr>
            <a:r>
              <a:rPr lang="en" sz="2100">
                <a:latin typeface="Hind Madurai"/>
                <a:ea typeface="Hind Madurai"/>
                <a:cs typeface="Hind Madurai"/>
                <a:sym typeface="Hind Madurai"/>
              </a:rPr>
              <a:t>💰 	</a:t>
            </a:r>
            <a:r>
              <a:rPr lang="en">
                <a:latin typeface="Hind Madurai"/>
                <a:ea typeface="Hind Madurai"/>
                <a:cs typeface="Hind Madurai"/>
                <a:sym typeface="Hind Madurai"/>
              </a:rPr>
              <a:t>$50,528 per capita</a:t>
            </a:r>
            <a:endParaRPr sz="2100">
              <a:latin typeface="Hind Madurai"/>
              <a:ea typeface="Hind Madurai"/>
              <a:cs typeface="Hind Madurai"/>
              <a:sym typeface="Hind Madurai"/>
            </a:endParaRPr>
          </a:p>
          <a:p>
            <a:pPr indent="0" lvl="0" marL="0" rtl="0" algn="l">
              <a:lnSpc>
                <a:spcPct val="115000"/>
              </a:lnSpc>
              <a:spcBef>
                <a:spcPts val="800"/>
              </a:spcBef>
              <a:spcAft>
                <a:spcPts val="0"/>
              </a:spcAft>
              <a:buNone/>
            </a:pPr>
            <a:r>
              <a:rPr lang="en" sz="1900">
                <a:latin typeface="Hind Madurai"/>
                <a:ea typeface="Hind Madurai"/>
                <a:cs typeface="Hind Madurai"/>
                <a:sym typeface="Hind Madurai"/>
              </a:rPr>
              <a:t>Mean property prices</a:t>
            </a:r>
            <a:endParaRPr sz="1900">
              <a:latin typeface="Hind Madurai"/>
              <a:ea typeface="Hind Madurai"/>
              <a:cs typeface="Hind Madurai"/>
              <a:sym typeface="Hind Madurai"/>
            </a:endParaRPr>
          </a:p>
          <a:p>
            <a:pPr indent="0" lvl="0" marL="0" rtl="0" algn="l">
              <a:lnSpc>
                <a:spcPct val="115000"/>
              </a:lnSpc>
              <a:spcBef>
                <a:spcPts val="800"/>
              </a:spcBef>
              <a:spcAft>
                <a:spcPts val="0"/>
              </a:spcAft>
              <a:buNone/>
            </a:pPr>
            <a:r>
              <a:rPr lang="en" sz="1100">
                <a:highlight>
                  <a:srgbClr val="FFFFFF"/>
                </a:highlight>
                <a:latin typeface="Hind Madurai"/>
                <a:ea typeface="Hind Madurai"/>
                <a:cs typeface="Hind Madurai"/>
                <a:sym typeface="Hind Madurai"/>
              </a:rPr>
              <a:t>🏠  $236,588			🏬 $127,269</a:t>
            </a:r>
            <a:endParaRPr sz="1100">
              <a:highlight>
                <a:srgbClr val="FFFFFF"/>
              </a:highlight>
              <a:latin typeface="Hind Madurai"/>
              <a:ea typeface="Hind Madurai"/>
              <a:cs typeface="Hind Madurai"/>
              <a:sym typeface="Hind Madurai"/>
            </a:endParaRPr>
          </a:p>
          <a:p>
            <a:pPr indent="0" lvl="0" marL="0" rtl="0" algn="l">
              <a:lnSpc>
                <a:spcPct val="115000"/>
              </a:lnSpc>
              <a:spcBef>
                <a:spcPts val="800"/>
              </a:spcBef>
              <a:spcAft>
                <a:spcPts val="0"/>
              </a:spcAft>
              <a:buNone/>
            </a:pPr>
            <a:r>
              <a:rPr lang="en" sz="1100">
                <a:latin typeface="Hind Madurai"/>
                <a:ea typeface="Hind Madurai"/>
                <a:cs typeface="Hind Madurai"/>
                <a:sym typeface="Hind Madurai"/>
              </a:rPr>
              <a:t>All housing units		2 unit structures</a:t>
            </a:r>
            <a:endParaRPr sz="1100">
              <a:highlight>
                <a:srgbClr val="FFFFFF"/>
              </a:highlight>
              <a:latin typeface="Hind Madurai"/>
              <a:ea typeface="Hind Madurai"/>
              <a:cs typeface="Hind Madurai"/>
              <a:sym typeface="Hind Madurai"/>
            </a:endParaRPr>
          </a:p>
          <a:p>
            <a:pPr indent="0" lvl="0" marL="0" rtl="0" algn="l">
              <a:lnSpc>
                <a:spcPct val="115000"/>
              </a:lnSpc>
              <a:spcBef>
                <a:spcPts val="800"/>
              </a:spcBef>
              <a:spcAft>
                <a:spcPts val="0"/>
              </a:spcAft>
              <a:buNone/>
            </a:pPr>
            <a:r>
              <a:rPr lang="en" sz="1100">
                <a:highlight>
                  <a:srgbClr val="FFFFFF"/>
                </a:highlight>
                <a:latin typeface="Hind Madurai"/>
                <a:ea typeface="Hind Madurai"/>
                <a:cs typeface="Hind Madurai"/>
                <a:sym typeface="Hind Madurai"/>
              </a:rPr>
              <a:t> </a:t>
            </a:r>
            <a:r>
              <a:rPr lang="en" sz="1100">
                <a:latin typeface="Hind Madurai"/>
                <a:ea typeface="Hind Madurai"/>
                <a:cs typeface="Hind Madurai"/>
                <a:sym typeface="Hind Madurai"/>
              </a:rPr>
              <a:t>🏘️ $248,938</a:t>
            </a:r>
            <a:endParaRPr sz="1100">
              <a:latin typeface="Hind Madurai"/>
              <a:ea typeface="Hind Madurai"/>
              <a:cs typeface="Hind Madurai"/>
              <a:sym typeface="Hind Madurai"/>
            </a:endParaRPr>
          </a:p>
          <a:p>
            <a:pPr indent="0" lvl="0" marL="0" rtl="0" algn="l">
              <a:lnSpc>
                <a:spcPct val="115000"/>
              </a:lnSpc>
              <a:spcBef>
                <a:spcPts val="800"/>
              </a:spcBef>
              <a:spcAft>
                <a:spcPts val="800"/>
              </a:spcAft>
              <a:buNone/>
            </a:pPr>
            <a:r>
              <a:rPr lang="en" sz="1100">
                <a:latin typeface="Hind Madurai"/>
                <a:ea typeface="Hind Madurai"/>
                <a:cs typeface="Hind Madurai"/>
                <a:sym typeface="Hind Madurai"/>
              </a:rPr>
              <a:t>Detached houses</a:t>
            </a:r>
            <a:endParaRPr sz="1100">
              <a:latin typeface="Hind Madurai"/>
              <a:ea typeface="Hind Madurai"/>
              <a:cs typeface="Hind Madurai"/>
              <a:sym typeface="Hind Madura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Problem Statement</a:t>
            </a:r>
            <a:endParaRPr/>
          </a:p>
        </p:txBody>
      </p:sp>
      <p:sp>
        <p:nvSpPr>
          <p:cNvPr id="469" name="Google Shape;469;p40"/>
          <p:cNvSpPr txBox="1"/>
          <p:nvPr>
            <p:ph idx="1" type="body"/>
          </p:nvPr>
        </p:nvSpPr>
        <p:spPr>
          <a:xfrm>
            <a:off x="720000" y="1378883"/>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41"/>
              <a:t>We</a:t>
            </a:r>
            <a:r>
              <a:rPr lang="en" sz="1641"/>
              <a:t>: Team of data-driven </a:t>
            </a:r>
            <a:r>
              <a:rPr lang="en" sz="1641"/>
              <a:t>property</a:t>
            </a:r>
            <a:r>
              <a:rPr lang="en" sz="1641"/>
              <a:t> agents in Ames, Iowa.</a:t>
            </a:r>
            <a:endParaRPr sz="1641"/>
          </a:p>
          <a:p>
            <a:pPr indent="0" lvl="0" marL="0" rtl="0" algn="l">
              <a:spcBef>
                <a:spcPts val="1600"/>
              </a:spcBef>
              <a:spcAft>
                <a:spcPts val="0"/>
              </a:spcAft>
              <a:buClr>
                <a:schemeClr val="dk1"/>
              </a:buClr>
              <a:buSzPts val="1100"/>
              <a:buFont typeface="Arial"/>
              <a:buNone/>
            </a:pPr>
            <a:r>
              <a:rPr b="1" lang="en" sz="1641"/>
              <a:t>You</a:t>
            </a:r>
            <a:r>
              <a:rPr lang="en" sz="1641"/>
              <a:t>: Home owners in </a:t>
            </a:r>
            <a:r>
              <a:rPr lang="en" sz="1641"/>
              <a:t>Ames, Iowa.</a:t>
            </a:r>
            <a:endParaRPr sz="1641"/>
          </a:p>
          <a:p>
            <a:pPr indent="0" lvl="0" marL="0" rtl="0" algn="l">
              <a:spcBef>
                <a:spcPts val="1600"/>
              </a:spcBef>
              <a:spcAft>
                <a:spcPts val="0"/>
              </a:spcAft>
              <a:buClr>
                <a:schemeClr val="dk1"/>
              </a:buClr>
              <a:buSzPts val="1100"/>
              <a:buFont typeface="Arial"/>
              <a:buNone/>
            </a:pPr>
            <a:r>
              <a:rPr b="1" lang="en" sz="1641"/>
              <a:t>Why us?</a:t>
            </a:r>
            <a:r>
              <a:rPr lang="en" sz="1641"/>
              <a:t> Provide </a:t>
            </a:r>
            <a:r>
              <a:rPr lang="en" sz="1641"/>
              <a:t>insights backed by data instead of mere gut feel.</a:t>
            </a:r>
            <a:endParaRPr sz="1641"/>
          </a:p>
          <a:p>
            <a:pPr indent="0" lvl="0" marL="0" rtl="0" algn="l">
              <a:spcBef>
                <a:spcPts val="1600"/>
              </a:spcBef>
              <a:spcAft>
                <a:spcPts val="0"/>
              </a:spcAft>
              <a:buClr>
                <a:schemeClr val="dk1"/>
              </a:buClr>
              <a:buSzPts val="1100"/>
              <a:buFont typeface="Arial"/>
              <a:buNone/>
            </a:pPr>
            <a:r>
              <a:t/>
            </a:r>
            <a:endParaRPr sz="100"/>
          </a:p>
          <a:p>
            <a:pPr indent="0" lvl="0" marL="0" rtl="0" algn="l">
              <a:spcBef>
                <a:spcPts val="1600"/>
              </a:spcBef>
              <a:spcAft>
                <a:spcPts val="0"/>
              </a:spcAft>
              <a:buClr>
                <a:schemeClr val="dk1"/>
              </a:buClr>
              <a:buSzPts val="1100"/>
              <a:buFont typeface="Arial"/>
              <a:buNone/>
            </a:pPr>
            <a:r>
              <a:rPr b="1" lang="en" sz="1641"/>
              <a:t>What’s in it for homeowners:</a:t>
            </a:r>
            <a:endParaRPr b="1" sz="1641"/>
          </a:p>
          <a:p>
            <a:pPr indent="-332855" lvl="0" marL="457200" rtl="0" algn="l">
              <a:spcBef>
                <a:spcPts val="1600"/>
              </a:spcBef>
              <a:spcAft>
                <a:spcPts val="0"/>
              </a:spcAft>
              <a:buSzPts val="1642"/>
              <a:buAutoNum type="arabicPeriod"/>
            </a:pPr>
            <a:r>
              <a:rPr lang="en" sz="1641"/>
              <a:t>Optimal selling price</a:t>
            </a:r>
            <a:endParaRPr sz="1641"/>
          </a:p>
          <a:p>
            <a:pPr indent="-332855" lvl="0" marL="457200" rtl="0" algn="l">
              <a:spcBef>
                <a:spcPts val="1600"/>
              </a:spcBef>
              <a:spcAft>
                <a:spcPts val="0"/>
              </a:spcAft>
              <a:buSzPts val="1642"/>
              <a:buAutoNum type="arabicPeriod"/>
            </a:pPr>
            <a:r>
              <a:rPr lang="en" sz="1641"/>
              <a:t>Favourable f</a:t>
            </a:r>
            <a:r>
              <a:rPr lang="en" sz="1641"/>
              <a:t>eatures of house &amp;/or surroundings</a:t>
            </a:r>
            <a:endParaRPr sz="1641"/>
          </a:p>
          <a:p>
            <a:pPr indent="-332855" lvl="0" marL="457200" rtl="0" algn="l">
              <a:spcBef>
                <a:spcPts val="1600"/>
              </a:spcBef>
              <a:spcAft>
                <a:spcPts val="0"/>
              </a:spcAft>
              <a:buSzPts val="1642"/>
              <a:buAutoNum type="arabicPeriod"/>
            </a:pPr>
            <a:r>
              <a:rPr lang="en" sz="1641"/>
              <a:t>Ways to enhance house’s attractiveness to potential buyers</a:t>
            </a:r>
            <a:endParaRPr sz="1641"/>
          </a:p>
          <a:p>
            <a:pPr indent="0" lvl="0" marL="0" rtl="0" algn="l">
              <a:spcBef>
                <a:spcPts val="1600"/>
              </a:spcBef>
              <a:spcAft>
                <a:spcPts val="1600"/>
              </a:spcAft>
              <a:buNone/>
            </a:pPr>
            <a:r>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Methodology</a:t>
            </a:r>
            <a:endParaRPr/>
          </a:p>
        </p:txBody>
      </p:sp>
      <p:sp>
        <p:nvSpPr>
          <p:cNvPr id="475" name="Google Shape;475;p41"/>
          <p:cNvSpPr txBox="1"/>
          <p:nvPr>
            <p:ph idx="1" type="body"/>
          </p:nvPr>
        </p:nvSpPr>
        <p:spPr>
          <a:xfrm>
            <a:off x="720000" y="1187958"/>
            <a:ext cx="7704000" cy="3416400"/>
          </a:xfrm>
          <a:prstGeom prst="rect">
            <a:avLst/>
          </a:prstGeom>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a:pPr>
            <a:r>
              <a:rPr b="1" lang="en" sz="1641"/>
              <a:t>Scope</a:t>
            </a:r>
            <a:r>
              <a:rPr b="1" lang="en" sz="1641"/>
              <a:t> of data</a:t>
            </a:r>
            <a:r>
              <a:rPr lang="en" sz="1641"/>
              <a:t>: Housing prices between 2006 to 2010 in Ames, Iowa</a:t>
            </a:r>
            <a:endParaRPr sz="1641"/>
          </a:p>
          <a:p>
            <a:pPr indent="-304800" lvl="0" marL="457200" rtl="0" algn="l">
              <a:lnSpc>
                <a:spcPct val="150000"/>
              </a:lnSpc>
              <a:spcBef>
                <a:spcPts val="1600"/>
              </a:spcBef>
              <a:spcAft>
                <a:spcPts val="0"/>
              </a:spcAft>
              <a:buSzPts val="1200"/>
              <a:buAutoNum type="arabicPeriod"/>
            </a:pPr>
            <a:r>
              <a:rPr b="1" lang="en" sz="1641"/>
              <a:t>Exploratory Data Analysis (EDA) &amp; Data cleaning</a:t>
            </a:r>
            <a:endParaRPr b="1" sz="1641"/>
          </a:p>
          <a:p>
            <a:pPr indent="-304800" lvl="0" marL="457200" rtl="0" algn="l">
              <a:lnSpc>
                <a:spcPct val="150000"/>
              </a:lnSpc>
              <a:spcBef>
                <a:spcPts val="1600"/>
              </a:spcBef>
              <a:spcAft>
                <a:spcPts val="0"/>
              </a:spcAft>
              <a:buSzPts val="1200"/>
              <a:buAutoNum type="arabicPeriod"/>
            </a:pPr>
            <a:r>
              <a:rPr b="1" lang="en" sz="1641"/>
              <a:t>Data preprocessing &amp; modelling</a:t>
            </a:r>
            <a:endParaRPr b="1"/>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lot of our data is missing. </a:t>
            </a:r>
            <a:endParaRPr/>
          </a:p>
        </p:txBody>
      </p:sp>
      <p:pic>
        <p:nvPicPr>
          <p:cNvPr id="481" name="Google Shape;481;p42"/>
          <p:cNvPicPr preferRelativeResize="0"/>
          <p:nvPr/>
        </p:nvPicPr>
        <p:blipFill>
          <a:blip r:embed="rId3">
            <a:alphaModFix/>
          </a:blip>
          <a:stretch>
            <a:fillRect/>
          </a:stretch>
        </p:blipFill>
        <p:spPr>
          <a:xfrm>
            <a:off x="-27672" y="1017715"/>
            <a:ext cx="3615600" cy="3615600"/>
          </a:xfrm>
          <a:prstGeom prst="rect">
            <a:avLst/>
          </a:prstGeom>
          <a:noFill/>
          <a:ln>
            <a:noFill/>
          </a:ln>
        </p:spPr>
      </p:pic>
      <p:pic>
        <p:nvPicPr>
          <p:cNvPr id="482" name="Google Shape;482;p42"/>
          <p:cNvPicPr preferRelativeResize="0"/>
          <p:nvPr/>
        </p:nvPicPr>
        <p:blipFill>
          <a:blip r:embed="rId4">
            <a:alphaModFix/>
          </a:blip>
          <a:stretch>
            <a:fillRect/>
          </a:stretch>
        </p:blipFill>
        <p:spPr>
          <a:xfrm>
            <a:off x="3816528" y="1170125"/>
            <a:ext cx="4304180"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cxnSp>
        <p:nvCxnSpPr>
          <p:cNvPr id="487" name="Google Shape;487;p43"/>
          <p:cNvCxnSpPr>
            <a:stCxn id="488" idx="2"/>
            <a:endCxn id="489" idx="0"/>
          </p:cNvCxnSpPr>
          <p:nvPr/>
        </p:nvCxnSpPr>
        <p:spPr>
          <a:xfrm flipH="1" rot="-5400000">
            <a:off x="5072200" y="693775"/>
            <a:ext cx="647700" cy="19401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490" name="Google Shape;490;p43"/>
          <p:cNvCxnSpPr>
            <a:stCxn id="491" idx="0"/>
            <a:endCxn id="488" idx="2"/>
          </p:cNvCxnSpPr>
          <p:nvPr/>
        </p:nvCxnSpPr>
        <p:spPr>
          <a:xfrm rot="-5400000">
            <a:off x="3248050" y="809825"/>
            <a:ext cx="647700" cy="17082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492" name="Google Shape;492;p43"/>
          <p:cNvCxnSpPr>
            <a:stCxn id="491" idx="2"/>
            <a:endCxn id="493" idx="0"/>
          </p:cNvCxnSpPr>
          <p:nvPr/>
        </p:nvCxnSpPr>
        <p:spPr>
          <a:xfrm flipH="1" rot="-5400000">
            <a:off x="2766550" y="2305325"/>
            <a:ext cx="685800" cy="7833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494" name="Google Shape;494;p43"/>
          <p:cNvCxnSpPr>
            <a:stCxn id="495" idx="0"/>
            <a:endCxn id="491" idx="2"/>
          </p:cNvCxnSpPr>
          <p:nvPr/>
        </p:nvCxnSpPr>
        <p:spPr>
          <a:xfrm rot="-5400000">
            <a:off x="1921300" y="2243225"/>
            <a:ext cx="685800" cy="9075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496" name="Google Shape;496;p43"/>
          <p:cNvCxnSpPr>
            <a:stCxn id="489" idx="2"/>
            <a:endCxn id="497" idx="0"/>
          </p:cNvCxnSpPr>
          <p:nvPr/>
        </p:nvCxnSpPr>
        <p:spPr>
          <a:xfrm flipH="1" rot="-5400000">
            <a:off x="6360850" y="2359175"/>
            <a:ext cx="685800" cy="6756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498" name="Google Shape;498;p43"/>
          <p:cNvCxnSpPr>
            <a:stCxn id="499" idx="0"/>
            <a:endCxn id="489" idx="2"/>
          </p:cNvCxnSpPr>
          <p:nvPr/>
        </p:nvCxnSpPr>
        <p:spPr>
          <a:xfrm rot="-5400000">
            <a:off x="5515600" y="2189525"/>
            <a:ext cx="685800" cy="10149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488" name="Google Shape;488;p43"/>
          <p:cNvSpPr txBox="1"/>
          <p:nvPr/>
        </p:nvSpPr>
        <p:spPr>
          <a:xfrm>
            <a:off x="3655750" y="973675"/>
            <a:ext cx="1540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A72A1E"/>
                </a:solidFill>
                <a:latin typeface="DM Sans"/>
                <a:ea typeface="DM Sans"/>
                <a:cs typeface="DM Sans"/>
                <a:sym typeface="DM Sans"/>
              </a:rPr>
              <a:t>Data</a:t>
            </a:r>
            <a:endParaRPr sz="400">
              <a:solidFill>
                <a:srgbClr val="A72A1E"/>
              </a:solidFill>
              <a:latin typeface="Roboto"/>
              <a:ea typeface="Roboto"/>
              <a:cs typeface="Roboto"/>
              <a:sym typeface="Roboto"/>
            </a:endParaRPr>
          </a:p>
        </p:txBody>
      </p:sp>
      <p:sp>
        <p:nvSpPr>
          <p:cNvPr id="491" name="Google Shape;491;p43"/>
          <p:cNvSpPr txBox="1"/>
          <p:nvPr/>
        </p:nvSpPr>
        <p:spPr>
          <a:xfrm>
            <a:off x="1886650" y="1987775"/>
            <a:ext cx="16623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A72A1E"/>
                </a:solidFill>
                <a:latin typeface="DM Sans"/>
                <a:ea typeface="DM Sans"/>
                <a:cs typeface="DM Sans"/>
                <a:sym typeface="DM Sans"/>
              </a:rPr>
              <a:t>Numeric</a:t>
            </a:r>
            <a:endParaRPr sz="900">
              <a:solidFill>
                <a:srgbClr val="A72A1E"/>
              </a:solidFill>
              <a:latin typeface="Roboto"/>
              <a:ea typeface="Roboto"/>
              <a:cs typeface="Roboto"/>
              <a:sym typeface="Roboto"/>
            </a:endParaRPr>
          </a:p>
        </p:txBody>
      </p:sp>
      <p:sp>
        <p:nvSpPr>
          <p:cNvPr id="489" name="Google Shape;489;p43"/>
          <p:cNvSpPr txBox="1"/>
          <p:nvPr/>
        </p:nvSpPr>
        <p:spPr>
          <a:xfrm>
            <a:off x="5196250" y="1987775"/>
            <a:ext cx="23394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A72A1E"/>
                </a:solidFill>
                <a:latin typeface="DM Sans"/>
                <a:ea typeface="DM Sans"/>
                <a:cs typeface="DM Sans"/>
                <a:sym typeface="DM Sans"/>
              </a:rPr>
              <a:t>Categorical</a:t>
            </a:r>
            <a:endParaRPr b="1" sz="2800">
              <a:solidFill>
                <a:srgbClr val="A72A1E"/>
              </a:solidFill>
              <a:latin typeface="DM Sans"/>
              <a:ea typeface="DM Sans"/>
              <a:cs typeface="DM Sans"/>
              <a:sym typeface="DM Sans"/>
            </a:endParaRPr>
          </a:p>
        </p:txBody>
      </p:sp>
      <p:sp>
        <p:nvSpPr>
          <p:cNvPr id="497" name="Google Shape;497;p43"/>
          <p:cNvSpPr txBox="1"/>
          <p:nvPr/>
        </p:nvSpPr>
        <p:spPr>
          <a:xfrm>
            <a:off x="6272500" y="3039875"/>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72A1E"/>
                </a:solidFill>
                <a:latin typeface="Roboto"/>
                <a:ea typeface="Roboto"/>
                <a:cs typeface="Roboto"/>
                <a:sym typeface="Roboto"/>
              </a:rPr>
              <a:t>Ordinal</a:t>
            </a:r>
            <a:endParaRPr sz="1800">
              <a:solidFill>
                <a:srgbClr val="A72A1E"/>
              </a:solidFill>
              <a:latin typeface="Roboto"/>
              <a:ea typeface="Roboto"/>
              <a:cs typeface="Roboto"/>
              <a:sym typeface="Roboto"/>
            </a:endParaRPr>
          </a:p>
        </p:txBody>
      </p:sp>
      <p:sp>
        <p:nvSpPr>
          <p:cNvPr id="499" name="Google Shape;499;p43"/>
          <p:cNvSpPr txBox="1"/>
          <p:nvPr/>
        </p:nvSpPr>
        <p:spPr>
          <a:xfrm>
            <a:off x="4582000" y="3039875"/>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72A1E"/>
                </a:solidFill>
                <a:latin typeface="Roboto"/>
                <a:ea typeface="Roboto"/>
                <a:cs typeface="Roboto"/>
                <a:sym typeface="Roboto"/>
              </a:rPr>
              <a:t>Nominal</a:t>
            </a:r>
            <a:endParaRPr sz="1800">
              <a:solidFill>
                <a:srgbClr val="A72A1E"/>
              </a:solidFill>
              <a:latin typeface="Roboto"/>
              <a:ea typeface="Roboto"/>
              <a:cs typeface="Roboto"/>
              <a:sym typeface="Roboto"/>
            </a:endParaRPr>
          </a:p>
        </p:txBody>
      </p:sp>
      <p:sp>
        <p:nvSpPr>
          <p:cNvPr id="493" name="Google Shape;493;p43"/>
          <p:cNvSpPr txBox="1"/>
          <p:nvPr/>
        </p:nvSpPr>
        <p:spPr>
          <a:xfrm>
            <a:off x="2731900" y="3039875"/>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72A1E"/>
                </a:solidFill>
                <a:latin typeface="Roboto"/>
                <a:ea typeface="Roboto"/>
                <a:cs typeface="Roboto"/>
                <a:sym typeface="Roboto"/>
              </a:rPr>
              <a:t>Continuous</a:t>
            </a:r>
            <a:endParaRPr sz="1800">
              <a:solidFill>
                <a:srgbClr val="A72A1E"/>
              </a:solidFill>
              <a:latin typeface="Roboto"/>
              <a:ea typeface="Roboto"/>
              <a:cs typeface="Roboto"/>
              <a:sym typeface="Roboto"/>
            </a:endParaRPr>
          </a:p>
        </p:txBody>
      </p:sp>
      <p:sp>
        <p:nvSpPr>
          <p:cNvPr id="495" name="Google Shape;495;p43"/>
          <p:cNvSpPr txBox="1"/>
          <p:nvPr/>
        </p:nvSpPr>
        <p:spPr>
          <a:xfrm>
            <a:off x="1041400" y="3039875"/>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72A1E"/>
                </a:solidFill>
                <a:latin typeface="DM Sans"/>
                <a:ea typeface="DM Sans"/>
                <a:cs typeface="DM Sans"/>
                <a:sym typeface="DM Sans"/>
              </a:rPr>
              <a:t>Discrete</a:t>
            </a:r>
            <a:endParaRPr sz="1800">
              <a:solidFill>
                <a:srgbClr val="A72A1E"/>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4"/>
          <p:cNvSpPr txBox="1"/>
          <p:nvPr>
            <p:ph type="title"/>
          </p:nvPr>
        </p:nvSpPr>
        <p:spPr>
          <a:xfrm>
            <a:off x="196388" y="2954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Excluded numeric data </a:t>
            </a:r>
            <a:r>
              <a:rPr lang="en"/>
              <a:t>with </a:t>
            </a:r>
            <a:endParaRPr/>
          </a:p>
          <a:p>
            <a:pPr indent="0" lvl="0" marL="0" rtl="0" algn="ctr">
              <a:spcBef>
                <a:spcPts val="0"/>
              </a:spcBef>
              <a:spcAft>
                <a:spcPts val="0"/>
              </a:spcAft>
              <a:buNone/>
            </a:pPr>
            <a:r>
              <a:rPr lang="en"/>
              <a:t>Weak relationships* to SalePrice</a:t>
            </a:r>
            <a:endParaRPr/>
          </a:p>
        </p:txBody>
      </p:sp>
      <p:sp>
        <p:nvSpPr>
          <p:cNvPr id="505" name="Google Shape;505;p44"/>
          <p:cNvSpPr txBox="1"/>
          <p:nvPr/>
        </p:nvSpPr>
        <p:spPr>
          <a:xfrm>
            <a:off x="7831250" y="3769625"/>
            <a:ext cx="12951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a:t>
            </a:r>
            <a:r>
              <a:rPr lang="en" sz="1000">
                <a:latin typeface="Hind Madurai"/>
                <a:ea typeface="Hind Madurai"/>
                <a:cs typeface="Hind Madurai"/>
                <a:sym typeface="Hind Madurai"/>
              </a:rPr>
              <a:t>Weak relationships are defined as those below the threshold of absolute 0.2 to 0.6 correlation coefficient</a:t>
            </a:r>
            <a:r>
              <a:rPr lang="en" sz="1200">
                <a:latin typeface="Hind Madurai"/>
                <a:ea typeface="Hind Madurai"/>
                <a:cs typeface="Hind Madurai"/>
                <a:sym typeface="Hind Madurai"/>
              </a:rPr>
              <a:t>.</a:t>
            </a:r>
            <a:endParaRPr sz="1200">
              <a:latin typeface="Hind Madurai"/>
              <a:ea typeface="Hind Madurai"/>
              <a:cs typeface="Hind Madurai"/>
              <a:sym typeface="Hind Madurai"/>
            </a:endParaRPr>
          </a:p>
          <a:p>
            <a:pPr indent="0" lvl="0" marL="0" rtl="0" algn="l">
              <a:spcBef>
                <a:spcPts val="0"/>
              </a:spcBef>
              <a:spcAft>
                <a:spcPts val="0"/>
              </a:spcAft>
              <a:buNone/>
            </a:pPr>
            <a:r>
              <a:t/>
            </a:r>
            <a:endParaRPr sz="1200">
              <a:latin typeface="Hind Madurai"/>
              <a:ea typeface="Hind Madurai"/>
              <a:cs typeface="Hind Madurai"/>
              <a:sym typeface="Hind Madurai"/>
            </a:endParaRPr>
          </a:p>
        </p:txBody>
      </p:sp>
      <p:pic>
        <p:nvPicPr>
          <p:cNvPr id="506" name="Google Shape;506;p44"/>
          <p:cNvPicPr preferRelativeResize="0"/>
          <p:nvPr/>
        </p:nvPicPr>
        <p:blipFill>
          <a:blip r:embed="rId3">
            <a:alphaModFix/>
          </a:blip>
          <a:stretch>
            <a:fillRect/>
          </a:stretch>
        </p:blipFill>
        <p:spPr>
          <a:xfrm>
            <a:off x="1302425" y="1194075"/>
            <a:ext cx="6528825" cy="3899151"/>
          </a:xfrm>
          <a:prstGeom prst="rect">
            <a:avLst/>
          </a:prstGeom>
          <a:noFill/>
          <a:ln>
            <a:noFill/>
          </a:ln>
        </p:spPr>
      </p:pic>
      <p:cxnSp>
        <p:nvCxnSpPr>
          <p:cNvPr id="507" name="Google Shape;507;p44"/>
          <p:cNvCxnSpPr/>
          <p:nvPr/>
        </p:nvCxnSpPr>
        <p:spPr>
          <a:xfrm>
            <a:off x="316138" y="2808364"/>
            <a:ext cx="8501400" cy="22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5"/>
          <p:cNvSpPr txBox="1"/>
          <p:nvPr>
            <p:ph type="title"/>
          </p:nvPr>
        </p:nvSpPr>
        <p:spPr>
          <a:xfrm>
            <a:off x="182800" y="420075"/>
            <a:ext cx="4434900" cy="11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 ground liv area        </a:t>
            </a:r>
            <a:endParaRPr/>
          </a:p>
          <a:p>
            <a:pPr indent="0" lvl="0" marL="0" rtl="0" algn="l">
              <a:spcBef>
                <a:spcPts val="0"/>
              </a:spcBef>
              <a:spcAft>
                <a:spcPts val="0"/>
              </a:spcAft>
              <a:buNone/>
            </a:pPr>
            <a:r>
              <a:rPr lang="en"/>
              <a:t>SalePrice </a:t>
            </a:r>
            <a:endParaRPr/>
          </a:p>
        </p:txBody>
      </p:sp>
      <p:sp>
        <p:nvSpPr>
          <p:cNvPr id="513" name="Google Shape;513;p45"/>
          <p:cNvSpPr/>
          <p:nvPr/>
        </p:nvSpPr>
        <p:spPr>
          <a:xfrm>
            <a:off x="4145275" y="420075"/>
            <a:ext cx="314400" cy="572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45"/>
          <p:cNvPicPr preferRelativeResize="0"/>
          <p:nvPr/>
        </p:nvPicPr>
        <p:blipFill>
          <a:blip r:embed="rId3">
            <a:alphaModFix/>
          </a:blip>
          <a:stretch>
            <a:fillRect/>
          </a:stretch>
        </p:blipFill>
        <p:spPr>
          <a:xfrm>
            <a:off x="0" y="1855150"/>
            <a:ext cx="4555350" cy="2312100"/>
          </a:xfrm>
          <a:prstGeom prst="rect">
            <a:avLst/>
          </a:prstGeom>
          <a:noFill/>
          <a:ln>
            <a:noFill/>
          </a:ln>
        </p:spPr>
      </p:pic>
      <p:sp>
        <p:nvSpPr>
          <p:cNvPr id="515" name="Google Shape;515;p45"/>
          <p:cNvSpPr/>
          <p:nvPr/>
        </p:nvSpPr>
        <p:spPr>
          <a:xfrm>
            <a:off x="2393325" y="986475"/>
            <a:ext cx="314400" cy="572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txBox="1"/>
          <p:nvPr>
            <p:ph type="title"/>
          </p:nvPr>
        </p:nvSpPr>
        <p:spPr>
          <a:xfrm>
            <a:off x="4709100" y="420075"/>
            <a:ext cx="4434900" cy="11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 garage area        </a:t>
            </a:r>
            <a:endParaRPr/>
          </a:p>
          <a:p>
            <a:pPr indent="0" lvl="0" marL="0" rtl="0" algn="l">
              <a:spcBef>
                <a:spcPts val="0"/>
              </a:spcBef>
              <a:spcAft>
                <a:spcPts val="0"/>
              </a:spcAft>
              <a:buNone/>
            </a:pPr>
            <a:r>
              <a:rPr lang="en"/>
              <a:t>SalePrice </a:t>
            </a:r>
            <a:endParaRPr/>
          </a:p>
        </p:txBody>
      </p:sp>
      <p:sp>
        <p:nvSpPr>
          <p:cNvPr id="517" name="Google Shape;517;p45"/>
          <p:cNvSpPr/>
          <p:nvPr/>
        </p:nvSpPr>
        <p:spPr>
          <a:xfrm>
            <a:off x="8008975" y="420075"/>
            <a:ext cx="314400" cy="572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6942100" y="986475"/>
            <a:ext cx="314400" cy="5727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45"/>
          <p:cNvPicPr preferRelativeResize="0"/>
          <p:nvPr/>
        </p:nvPicPr>
        <p:blipFill>
          <a:blip r:embed="rId4">
            <a:alphaModFix/>
          </a:blip>
          <a:stretch>
            <a:fillRect/>
          </a:stretch>
        </p:blipFill>
        <p:spPr>
          <a:xfrm>
            <a:off x="4709100" y="1913700"/>
            <a:ext cx="4283850" cy="2194999"/>
          </a:xfrm>
          <a:prstGeom prst="rect">
            <a:avLst/>
          </a:prstGeom>
          <a:noFill/>
          <a:ln>
            <a:noFill/>
          </a:ln>
        </p:spPr>
      </p:pic>
      <p:sp>
        <p:nvSpPr>
          <p:cNvPr id="520" name="Google Shape;520;p45"/>
          <p:cNvSpPr txBox="1"/>
          <p:nvPr/>
        </p:nvSpPr>
        <p:spPr>
          <a:xfrm>
            <a:off x="3765300" y="1913700"/>
            <a:ext cx="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r = 0.7</a:t>
            </a:r>
            <a:endParaRPr>
              <a:latin typeface="Hind Madurai Medium"/>
              <a:ea typeface="Hind Madurai Medium"/>
              <a:cs typeface="Hind Madurai Medium"/>
              <a:sym typeface="Hind Madurai Medium"/>
            </a:endParaRPr>
          </a:p>
        </p:txBody>
      </p:sp>
      <p:sp>
        <p:nvSpPr>
          <p:cNvPr id="521" name="Google Shape;521;p45"/>
          <p:cNvSpPr txBox="1"/>
          <p:nvPr/>
        </p:nvSpPr>
        <p:spPr>
          <a:xfrm>
            <a:off x="8141850" y="1969875"/>
            <a:ext cx="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ind Madurai Medium"/>
                <a:ea typeface="Hind Madurai Medium"/>
                <a:cs typeface="Hind Madurai Medium"/>
                <a:sym typeface="Hind Madurai Medium"/>
              </a:rPr>
              <a:t>r = 0.65</a:t>
            </a:r>
            <a:endParaRPr>
              <a:latin typeface="Hind Madurai Medium"/>
              <a:ea typeface="Hind Madurai Medium"/>
              <a:cs typeface="Hind Madurai Medium"/>
              <a:sym typeface="Hind Madurai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Real Estate Investment in US Proposal by Slidesgo">
  <a:themeElements>
    <a:clrScheme name="Simple Light">
      <a:dk1>
        <a:srgbClr val="113849"/>
      </a:dk1>
      <a:lt1>
        <a:srgbClr val="F6F6F6"/>
      </a:lt1>
      <a:dk2>
        <a:srgbClr val="E1E6E8"/>
      </a:dk2>
      <a:lt2>
        <a:srgbClr val="A6B6BE"/>
      </a:lt2>
      <a:accent1>
        <a:srgbClr val="8197A2"/>
      </a:accent1>
      <a:accent2>
        <a:srgbClr val="E8845A"/>
      </a:accent2>
      <a:accent3>
        <a:srgbClr val="FFFFFF"/>
      </a:accent3>
      <a:accent4>
        <a:srgbClr val="FFFFFF"/>
      </a:accent4>
      <a:accent5>
        <a:srgbClr val="FFFFFF"/>
      </a:accent5>
      <a:accent6>
        <a:srgbClr val="FFFFFF"/>
      </a:accent6>
      <a:hlink>
        <a:srgbClr val="1138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